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7" r:id="rId4"/>
    <p:sldMasterId id="2147483813" r:id="rId5"/>
    <p:sldMasterId id="2147483815" r:id="rId6"/>
  </p:sldMasterIdLst>
  <p:notesMasterIdLst>
    <p:notesMasterId r:id="rId17"/>
  </p:notesMasterIdLst>
  <p:handoutMasterIdLst>
    <p:handoutMasterId r:id="rId18"/>
  </p:handoutMasterIdLst>
  <p:sldIdLst>
    <p:sldId id="331" r:id="rId7"/>
    <p:sldId id="492" r:id="rId8"/>
    <p:sldId id="473" r:id="rId9"/>
    <p:sldId id="515" r:id="rId10"/>
    <p:sldId id="494" r:id="rId11"/>
    <p:sldId id="518" r:id="rId12"/>
    <p:sldId id="517" r:id="rId13"/>
    <p:sldId id="516" r:id="rId14"/>
    <p:sldId id="503" r:id="rId15"/>
    <p:sldId id="514" r:id="rId16"/>
  </p:sldIdLst>
  <p:sldSz cx="9144000" cy="5143500" type="screen16x9"/>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MINISTÈRIEL" id="{0B896E98-F45E-4768-8620-EDDF394BE181}">
          <p14:sldIdLst>
            <p14:sldId id="331"/>
            <p14:sldId id="492"/>
            <p14:sldId id="473"/>
            <p14:sldId id="515"/>
            <p14:sldId id="494"/>
            <p14:sldId id="518"/>
            <p14:sldId id="517"/>
            <p14:sldId id="516"/>
            <p14:sldId id="503"/>
            <p14:sldId id="514"/>
          </p14:sldIdLst>
        </p14:section>
      </p14:sectionLst>
    </p:ext>
    <p:ext uri="{EFAFB233-063F-42B5-8137-9DF3F51BA10A}">
      <p15:sldGuideLst xmlns:p15="http://schemas.microsoft.com/office/powerpoint/2012/main">
        <p15:guide id="1" orient="horz" pos="1620">
          <p15:clr>
            <a:srgbClr val="A4A3A4"/>
          </p15:clr>
        </p15:guide>
        <p15:guide id="2" orient="horz" pos="191">
          <p15:clr>
            <a:srgbClr val="A4A3A4"/>
          </p15:clr>
        </p15:guide>
        <p15:guide id="3" orient="horz" pos="854">
          <p15:clr>
            <a:srgbClr val="A4A3A4"/>
          </p15:clr>
        </p15:guide>
        <p15:guide id="4" orient="horz" pos="821">
          <p15:clr>
            <a:srgbClr val="A4A3A4"/>
          </p15:clr>
        </p15:guide>
        <p15:guide id="5" orient="horz" pos="3049">
          <p15:clr>
            <a:srgbClr val="A4A3A4"/>
          </p15:clr>
        </p15:guide>
        <p15:guide id="6" orient="horz" pos="3151">
          <p15:clr>
            <a:srgbClr val="A4A3A4"/>
          </p15:clr>
        </p15:guide>
        <p15:guide id="7" pos="2880">
          <p15:clr>
            <a:srgbClr val="A4A3A4"/>
          </p15:clr>
        </p15:guide>
        <p15:guide id="8" pos="476">
          <p15:clr>
            <a:srgbClr val="A4A3A4"/>
          </p15:clr>
        </p15:guide>
        <p15:guide id="9" pos="5193">
          <p15:clr>
            <a:srgbClr val="A4A3A4"/>
          </p15:clr>
        </p15:guide>
        <p15:guide id="10" pos="5465">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FFFFF"/>
    <a:srgbClr val="FFAD75"/>
    <a:srgbClr val="FF964F"/>
    <a:srgbClr val="BFD24E"/>
    <a:srgbClr val="E2E2E2"/>
    <a:srgbClr val="80BCE4"/>
    <a:srgbClr val="11364F"/>
    <a:srgbClr val="073459"/>
    <a:srgbClr val="F2988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544" autoAdjust="0"/>
    <p:restoredTop sz="94660"/>
  </p:normalViewPr>
  <p:slideViewPr>
    <p:cSldViewPr showGuides="1">
      <p:cViewPr varScale="1">
        <p:scale>
          <a:sx n="87" d="100"/>
          <a:sy n="87" d="100"/>
        </p:scale>
        <p:origin x="1028" y="52"/>
      </p:cViewPr>
      <p:guideLst>
        <p:guide orient="horz" pos="1620"/>
        <p:guide orient="horz" pos="191"/>
        <p:guide orient="horz" pos="854"/>
        <p:guide orient="horz" pos="821"/>
        <p:guide orient="horz" pos="3049"/>
        <p:guide orient="horz" pos="3151"/>
        <p:guide pos="2880"/>
        <p:guide pos="476"/>
        <p:guide pos="5193"/>
        <p:guide pos="5465"/>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9" d="100"/>
          <a:sy n="89" d="100"/>
        </p:scale>
        <p:origin x="210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slide" Target="slides/slide9.xml"/><Relationship Id="rId10" Type="http://schemas.openxmlformats.org/officeDocument/2006/relationships/slide" Target="slides/slide4.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8056"/>
          </a:xfrm>
          <a:prstGeom prst="rect">
            <a:avLst/>
          </a:prstGeom>
        </p:spPr>
        <p:txBody>
          <a:bodyPr vert="horz" lIns="95562" tIns="47781" rIns="95562" bIns="47781" rtlCol="0"/>
          <a:lstStyle>
            <a:lvl1pPr algn="l">
              <a:defRPr sz="1300"/>
            </a:lvl1pPr>
          </a:lstStyle>
          <a:p>
            <a:endParaRPr lang="fr-FR" dirty="0"/>
          </a:p>
        </p:txBody>
      </p:sp>
      <p:sp>
        <p:nvSpPr>
          <p:cNvPr id="3" name="Espace réservé de la date 2"/>
          <p:cNvSpPr>
            <a:spLocks noGrp="1"/>
          </p:cNvSpPr>
          <p:nvPr>
            <p:ph type="dt" sz="quarter" idx="1"/>
          </p:nvPr>
        </p:nvSpPr>
        <p:spPr>
          <a:xfrm>
            <a:off x="3850443" y="0"/>
            <a:ext cx="2945659" cy="498056"/>
          </a:xfrm>
          <a:prstGeom prst="rect">
            <a:avLst/>
          </a:prstGeom>
        </p:spPr>
        <p:txBody>
          <a:bodyPr vert="horz" lIns="95562" tIns="47781" rIns="95562" bIns="47781" rtlCol="0"/>
          <a:lstStyle>
            <a:lvl1pPr algn="r">
              <a:defRPr sz="1300"/>
            </a:lvl1pPr>
          </a:lstStyle>
          <a:p>
            <a:fld id="{186B1237-E877-4E21-8406-D8FE09F73608}" type="datetimeFigureOut">
              <a:rPr lang="fr-FR" smtClean="0"/>
              <a:t>14/01/2026</a:t>
            </a:fld>
            <a:endParaRPr lang="fr-FR" dirty="0"/>
          </a:p>
        </p:txBody>
      </p:sp>
      <p:sp>
        <p:nvSpPr>
          <p:cNvPr id="4" name="Espace réservé du pied de page 3"/>
          <p:cNvSpPr>
            <a:spLocks noGrp="1"/>
          </p:cNvSpPr>
          <p:nvPr>
            <p:ph type="ftr" sz="quarter" idx="2"/>
          </p:nvPr>
        </p:nvSpPr>
        <p:spPr>
          <a:xfrm>
            <a:off x="0" y="9428585"/>
            <a:ext cx="2945659" cy="498055"/>
          </a:xfrm>
          <a:prstGeom prst="rect">
            <a:avLst/>
          </a:prstGeom>
        </p:spPr>
        <p:txBody>
          <a:bodyPr vert="horz" lIns="95562" tIns="47781" rIns="95562" bIns="47781" rtlCol="0" anchor="b"/>
          <a:lstStyle>
            <a:lvl1pPr algn="l">
              <a:defRPr sz="1300"/>
            </a:lvl1pPr>
          </a:lstStyle>
          <a:p>
            <a:endParaRPr lang="fr-FR" dirty="0"/>
          </a:p>
        </p:txBody>
      </p:sp>
      <p:sp>
        <p:nvSpPr>
          <p:cNvPr id="5" name="Espace réservé du numéro de diapositive 4"/>
          <p:cNvSpPr>
            <a:spLocks noGrp="1"/>
          </p:cNvSpPr>
          <p:nvPr>
            <p:ph type="sldNum" sz="quarter" idx="3"/>
          </p:nvPr>
        </p:nvSpPr>
        <p:spPr>
          <a:xfrm>
            <a:off x="3850443" y="9428585"/>
            <a:ext cx="2945659" cy="498055"/>
          </a:xfrm>
          <a:prstGeom prst="rect">
            <a:avLst/>
          </a:prstGeom>
        </p:spPr>
        <p:txBody>
          <a:bodyPr vert="horz" lIns="95562" tIns="47781" rIns="95562" bIns="47781" rtlCol="0" anchor="b"/>
          <a:lstStyle>
            <a:lvl1pPr algn="r">
              <a:defRPr sz="1300"/>
            </a:lvl1pPr>
          </a:lstStyle>
          <a:p>
            <a:fld id="{18F71B17-4D0F-4F55-A0B8-B630F9B389F8}" type="slidenum">
              <a:rPr lang="fr-FR" smtClean="0"/>
              <a:t>‹N°›</a:t>
            </a:fld>
            <a:endParaRPr lang="fr-FR" dirty="0"/>
          </a:p>
        </p:txBody>
      </p:sp>
    </p:spTree>
    <p:extLst>
      <p:ext uri="{BB962C8B-B14F-4D97-AF65-F5344CB8AC3E}">
        <p14:creationId xmlns:p14="http://schemas.microsoft.com/office/powerpoint/2010/main" val="15542866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5659" cy="496332"/>
          </a:xfrm>
          <a:prstGeom prst="rect">
            <a:avLst/>
          </a:prstGeom>
        </p:spPr>
        <p:txBody>
          <a:bodyPr vert="horz" lIns="95562" tIns="47781" rIns="95562" bIns="47781" rtlCol="0"/>
          <a:lstStyle>
            <a:lvl1pPr algn="l">
              <a:defRPr sz="1300">
                <a:latin typeface="Arial" pitchFamily="34" charset="0"/>
              </a:defRPr>
            </a:lvl1pPr>
          </a:lstStyle>
          <a:p>
            <a:endParaRPr lang="fr-FR" dirty="0"/>
          </a:p>
        </p:txBody>
      </p:sp>
      <p:sp>
        <p:nvSpPr>
          <p:cNvPr id="3" name="Espace réservé de la date 2"/>
          <p:cNvSpPr>
            <a:spLocks noGrp="1"/>
          </p:cNvSpPr>
          <p:nvPr>
            <p:ph type="dt" idx="1"/>
          </p:nvPr>
        </p:nvSpPr>
        <p:spPr>
          <a:xfrm>
            <a:off x="3850443" y="1"/>
            <a:ext cx="2945659" cy="496332"/>
          </a:xfrm>
          <a:prstGeom prst="rect">
            <a:avLst/>
          </a:prstGeom>
        </p:spPr>
        <p:txBody>
          <a:bodyPr vert="horz" lIns="95562" tIns="47781" rIns="95562" bIns="47781" rtlCol="0"/>
          <a:lstStyle>
            <a:lvl1pPr algn="r">
              <a:defRPr sz="1300">
                <a:latin typeface="Arial" pitchFamily="34" charset="0"/>
              </a:defRPr>
            </a:lvl1pPr>
          </a:lstStyle>
          <a:p>
            <a:fld id="{D680E798-53FF-4C51-A981-953463752515}" type="datetimeFigureOut">
              <a:rPr lang="fr-FR" smtClean="0"/>
              <a:pPr/>
              <a:t>14/01/2026</a:t>
            </a:fld>
            <a:endParaRPr lang="fr-FR" dirty="0"/>
          </a:p>
        </p:txBody>
      </p:sp>
      <p:sp>
        <p:nvSpPr>
          <p:cNvPr id="4" name="Espace réservé de l'image des diapositives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5562" tIns="47781" rIns="95562" bIns="47781" rtlCol="0" anchor="ctr"/>
          <a:lstStyle/>
          <a:p>
            <a:endParaRPr lang="fr-FR" dirty="0"/>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5562" tIns="47781" rIns="95562" bIns="47781"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6" name="Espace réservé du pied de page 5"/>
          <p:cNvSpPr>
            <a:spLocks noGrp="1"/>
          </p:cNvSpPr>
          <p:nvPr>
            <p:ph type="ftr" sz="quarter" idx="4"/>
          </p:nvPr>
        </p:nvSpPr>
        <p:spPr>
          <a:xfrm>
            <a:off x="0" y="9428584"/>
            <a:ext cx="2945659" cy="496332"/>
          </a:xfrm>
          <a:prstGeom prst="rect">
            <a:avLst/>
          </a:prstGeom>
        </p:spPr>
        <p:txBody>
          <a:bodyPr vert="horz" lIns="95562" tIns="47781" rIns="95562" bIns="47781" rtlCol="0" anchor="b"/>
          <a:lstStyle>
            <a:lvl1pPr algn="l">
              <a:defRPr sz="1300">
                <a:latin typeface="Arial" pitchFamily="34" charset="0"/>
              </a:defRPr>
            </a:lvl1pPr>
          </a:lstStyle>
          <a:p>
            <a:endParaRPr lang="fr-FR" dirty="0"/>
          </a:p>
        </p:txBody>
      </p:sp>
      <p:sp>
        <p:nvSpPr>
          <p:cNvPr id="7" name="Espace réservé du numéro de diapositive 6"/>
          <p:cNvSpPr>
            <a:spLocks noGrp="1"/>
          </p:cNvSpPr>
          <p:nvPr>
            <p:ph type="sldNum" sz="quarter" idx="5"/>
          </p:nvPr>
        </p:nvSpPr>
        <p:spPr>
          <a:xfrm>
            <a:off x="3850443" y="9428584"/>
            <a:ext cx="2945659" cy="496332"/>
          </a:xfrm>
          <a:prstGeom prst="rect">
            <a:avLst/>
          </a:prstGeom>
        </p:spPr>
        <p:txBody>
          <a:bodyPr vert="horz" lIns="95562" tIns="47781" rIns="95562" bIns="47781" rtlCol="0" anchor="b"/>
          <a:lstStyle>
            <a:lvl1pPr algn="r">
              <a:defRPr sz="1300">
                <a:latin typeface="Arial" pitchFamily="34" charset="0"/>
              </a:defRPr>
            </a:lvl1pPr>
          </a:lstStyle>
          <a:p>
            <a:fld id="{1B06CD8F-B7ED-4A05-9FB1-A01CC0EF02CC}" type="slidenum">
              <a:rPr lang="fr-FR" smtClean="0"/>
              <a:pPr/>
              <a:t>‹N°›</a:t>
            </a:fld>
            <a:endParaRPr lang="fr-FR" dirty="0"/>
          </a:p>
        </p:txBody>
      </p:sp>
    </p:spTree>
    <p:extLst>
      <p:ext uri="{BB962C8B-B14F-4D97-AF65-F5344CB8AC3E}">
        <p14:creationId xmlns:p14="http://schemas.microsoft.com/office/powerpoint/2010/main" val="4116626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itchFamily="34" charset="0"/>
        <a:ea typeface="+mn-ea"/>
        <a:cs typeface="+mn-cs"/>
      </a:defRPr>
    </a:lvl1pPr>
    <a:lvl2pPr marL="457200" algn="l" defTabSz="914400" rtl="0" eaLnBrk="1" latinLnBrk="0" hangingPunct="1">
      <a:defRPr sz="1200" kern="1200">
        <a:solidFill>
          <a:schemeClr val="tx1"/>
        </a:solidFill>
        <a:latin typeface="Arial" pitchFamily="34" charset="0"/>
        <a:ea typeface="+mn-ea"/>
        <a:cs typeface="+mn-cs"/>
      </a:defRPr>
    </a:lvl2pPr>
    <a:lvl3pPr marL="914400" algn="l" defTabSz="914400" rtl="0" eaLnBrk="1" latinLnBrk="0" hangingPunct="1">
      <a:defRPr sz="1200" kern="1200">
        <a:solidFill>
          <a:schemeClr val="tx1"/>
        </a:solidFill>
        <a:latin typeface="Arial" pitchFamily="34" charset="0"/>
        <a:ea typeface="+mn-ea"/>
        <a:cs typeface="+mn-cs"/>
      </a:defRPr>
    </a:lvl3pPr>
    <a:lvl4pPr marL="1371600" algn="l" defTabSz="914400" rtl="0" eaLnBrk="1" latinLnBrk="0" hangingPunct="1">
      <a:defRPr sz="1200" kern="1200">
        <a:solidFill>
          <a:schemeClr val="tx1"/>
        </a:solidFill>
        <a:latin typeface="Arial" pitchFamily="34" charset="0"/>
        <a:ea typeface="+mn-ea"/>
        <a:cs typeface="+mn-cs"/>
      </a:defRPr>
    </a:lvl4pPr>
    <a:lvl5pPr marL="1828800" algn="l" defTabSz="914400" rtl="0" eaLnBrk="1" latinLnBrk="0" hangingPunct="1">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Couverture">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bwMode="gray">
          <a:xfrm>
            <a:off x="0" y="4963500"/>
            <a:ext cx="180000" cy="180000"/>
          </a:xfrm>
          <a:ln>
            <a:solidFill>
              <a:schemeClr val="tx1">
                <a:alpha val="0"/>
              </a:schemeClr>
            </a:solidFill>
          </a:ln>
        </p:spPr>
        <p:txBody>
          <a:bodyPr/>
          <a:lstStyle>
            <a:lvl1pPr>
              <a:defRPr sz="100">
                <a:solidFill>
                  <a:schemeClr val="tx1">
                    <a:alpha val="0"/>
                  </a:schemeClr>
                </a:solidFill>
              </a:defRPr>
            </a:lvl1pPr>
          </a:lstStyle>
          <a:p>
            <a:r>
              <a:rPr lang="fr-FR" dirty="0"/>
              <a:t>XX/XX/XXXX</a:t>
            </a:r>
          </a:p>
        </p:txBody>
      </p:sp>
      <p:sp>
        <p:nvSpPr>
          <p:cNvPr id="5" name="Espace réservé du pied de page 4"/>
          <p:cNvSpPr>
            <a:spLocks noGrp="1"/>
          </p:cNvSpPr>
          <p:nvPr>
            <p:ph type="ftr" sz="quarter" idx="11"/>
          </p:nvPr>
        </p:nvSpPr>
        <p:spPr bwMode="gray">
          <a:xfrm>
            <a:off x="720000" y="3919897"/>
            <a:ext cx="3240000" cy="900000"/>
          </a:xfrm>
        </p:spPr>
        <p:txBody>
          <a:bodyPr anchor="b" anchorCtr="0"/>
          <a:lstStyle>
            <a:lvl1pPr>
              <a:defRPr sz="1150"/>
            </a:lvl1pPr>
          </a:lstStyle>
          <a:p>
            <a:r>
              <a:rPr lang="fr-FR" dirty="0"/>
              <a:t>Projet de service - SRANE</a:t>
            </a:r>
          </a:p>
        </p:txBody>
      </p:sp>
      <p:sp>
        <p:nvSpPr>
          <p:cNvPr id="6" name="Espace réservé du numéro de diapositive 5"/>
          <p:cNvSpPr>
            <a:spLocks noGrp="1"/>
          </p:cNvSpPr>
          <p:nvPr>
            <p:ph type="sldNum" sz="quarter" idx="12"/>
          </p:nvPr>
        </p:nvSpPr>
        <p:spPr bwMode="gray">
          <a:xfrm>
            <a:off x="0" y="4963500"/>
            <a:ext cx="180000" cy="180000"/>
          </a:xfrm>
          <a:ln>
            <a:solidFill>
              <a:schemeClr val="tx1">
                <a:alpha val="0"/>
              </a:schemeClr>
            </a:solidFill>
          </a:ln>
        </p:spPr>
        <p:txBody>
          <a:bodyPr/>
          <a:lstStyle>
            <a:lvl1pPr>
              <a:defRPr sz="100">
                <a:solidFill>
                  <a:schemeClr val="tx1">
                    <a:alpha val="0"/>
                  </a:schemeClr>
                </a:solidFill>
              </a:defRPr>
            </a:lvl1pPr>
          </a:lstStyle>
          <a:p>
            <a:fld id="{10C140CD-8AED-46FF-A9A2-77308F3F39AE}" type="slidenum">
              <a:rPr lang="fr-FR" smtClean="0"/>
              <a:pPr/>
              <a:t>‹N°›</a:t>
            </a:fld>
            <a:endParaRPr lang="fr-FR" dirty="0"/>
          </a:p>
        </p:txBody>
      </p:sp>
      <p:sp>
        <p:nvSpPr>
          <p:cNvPr id="7" name="Titre 6"/>
          <p:cNvSpPr>
            <a:spLocks noGrp="1"/>
          </p:cNvSpPr>
          <p:nvPr>
            <p:ph type="title" hasCustomPrompt="1"/>
          </p:nvPr>
        </p:nvSpPr>
        <p:spPr bwMode="gray">
          <a:xfrm>
            <a:off x="0" y="0"/>
            <a:ext cx="180000" cy="180000"/>
          </a:xfrm>
          <a:ln>
            <a:solidFill>
              <a:schemeClr val="tx1">
                <a:alpha val="0"/>
              </a:schemeClr>
            </a:solidFill>
          </a:ln>
        </p:spPr>
        <p:txBody>
          <a:bodyPr/>
          <a:lstStyle>
            <a:lvl1pPr>
              <a:defRPr sz="100">
                <a:solidFill>
                  <a:schemeClr val="tx1">
                    <a:alpha val="0"/>
                  </a:schemeClr>
                </a:solidFill>
              </a:defRPr>
            </a:lvl1pPr>
          </a:lstStyle>
          <a:p>
            <a:r>
              <a:rPr lang="fr-FR" dirty="0"/>
              <a:t>Titre</a:t>
            </a:r>
          </a:p>
        </p:txBody>
      </p:sp>
      <p:pic>
        <p:nvPicPr>
          <p:cNvPr id="8" name="Imag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3568" y="483518"/>
            <a:ext cx="4542273" cy="2160240"/>
          </a:xfrm>
          <a:prstGeom prst="rect">
            <a:avLst/>
          </a:prstGeom>
        </p:spPr>
      </p:pic>
    </p:spTree>
    <p:extLst>
      <p:ext uri="{BB962C8B-B14F-4D97-AF65-F5344CB8AC3E}">
        <p14:creationId xmlns:p14="http://schemas.microsoft.com/office/powerpoint/2010/main" val="34326109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a:xfrm>
            <a:off x="1259632" y="195486"/>
            <a:ext cx="7524367" cy="360000"/>
          </a:xfrm>
        </p:spPr>
        <p:txBody>
          <a:bodyPr/>
          <a:lstStyle>
            <a:lvl1pPr>
              <a:defRPr/>
            </a:lvl1pPr>
          </a:lstStyle>
          <a:p>
            <a:r>
              <a:rPr lang="fr-FR" dirty="0"/>
              <a:t>Titre</a:t>
            </a:r>
          </a:p>
        </p:txBody>
      </p:sp>
      <p:sp>
        <p:nvSpPr>
          <p:cNvPr id="3" name="Espace réservé de la date 2"/>
          <p:cNvSpPr>
            <a:spLocks noGrp="1"/>
          </p:cNvSpPr>
          <p:nvPr>
            <p:ph type="dt" sz="half" idx="10"/>
          </p:nvPr>
        </p:nvSpPr>
        <p:spPr bwMode="gray">
          <a:xfrm>
            <a:off x="7614000" y="4783500"/>
            <a:ext cx="1170000" cy="360000"/>
          </a:xfrm>
          <a:prstGeom prst="rect">
            <a:avLst/>
          </a:prstGeom>
        </p:spPr>
        <p:txBody>
          <a:bodyPr/>
          <a:lstStyle/>
          <a:p>
            <a:pPr algn="r"/>
            <a:fld id="{54D535C8-2B53-4C3F-8834-2732842F133C}" type="datetime1">
              <a:rPr lang="fr-FR" cap="all" smtClean="0"/>
              <a:t>14/01/2026</a:t>
            </a:fld>
            <a:endParaRPr lang="fr-FR" cap="all" dirty="0"/>
          </a:p>
        </p:txBody>
      </p:sp>
      <p:sp>
        <p:nvSpPr>
          <p:cNvPr id="4" name="Espace réservé du pied de page 3"/>
          <p:cNvSpPr>
            <a:spLocks noGrp="1"/>
          </p:cNvSpPr>
          <p:nvPr>
            <p:ph type="ftr" sz="quarter" idx="11"/>
          </p:nvPr>
        </p:nvSpPr>
        <p:spPr bwMode="gray">
          <a:xfrm>
            <a:off x="360000" y="4783500"/>
            <a:ext cx="5904000" cy="360000"/>
          </a:xfrm>
          <a:prstGeom prst="rect">
            <a:avLst/>
          </a:prstGeom>
        </p:spPr>
        <p:txBody>
          <a:bodyPr/>
          <a:lstStyle/>
          <a:p>
            <a:r>
              <a:rPr lang="fr-FR" dirty="0"/>
              <a:t>Projet de service SRA-REIC - CSA juin 2024</a:t>
            </a:r>
          </a:p>
        </p:txBody>
      </p:sp>
      <p:sp>
        <p:nvSpPr>
          <p:cNvPr id="5" name="Espace réservé du numéro de diapositive 4"/>
          <p:cNvSpPr>
            <a:spLocks noGrp="1"/>
          </p:cNvSpPr>
          <p:nvPr>
            <p:ph type="sldNum" sz="quarter" idx="12"/>
          </p:nvPr>
        </p:nvSpPr>
        <p:spPr bwMode="gray">
          <a:xfrm>
            <a:off x="6264000" y="4783500"/>
            <a:ext cx="1350000" cy="360000"/>
          </a:xfrm>
          <a:prstGeom prst="rect">
            <a:avLst/>
          </a:prstGeom>
        </p:spPr>
        <p:txBody>
          <a:bodyPr/>
          <a:lstStyle/>
          <a:p>
            <a:fld id="{733122C9-A0B9-462F-8757-0847AD287B63}" type="slidenum">
              <a:rPr lang="fr-FR" smtClean="0"/>
              <a:pPr/>
              <a:t>‹N°›</a:t>
            </a:fld>
            <a:endParaRPr lang="fr-FR" dirty="0"/>
          </a:p>
        </p:txBody>
      </p:sp>
      <p:sp>
        <p:nvSpPr>
          <p:cNvPr id="8" name="Espace réservé du texte 7"/>
          <p:cNvSpPr>
            <a:spLocks noGrp="1"/>
          </p:cNvSpPr>
          <p:nvPr>
            <p:ph type="body" sz="quarter" idx="13" hasCustomPrompt="1"/>
          </p:nvPr>
        </p:nvSpPr>
        <p:spPr bwMode="gray">
          <a:xfrm>
            <a:off x="359998" y="1201966"/>
            <a:ext cx="2520000" cy="3220802"/>
          </a:xfr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
        <p:nvSpPr>
          <p:cNvPr id="9" name="Espace réservé du texte 7"/>
          <p:cNvSpPr>
            <a:spLocks noGrp="1"/>
          </p:cNvSpPr>
          <p:nvPr>
            <p:ph type="body" sz="quarter" idx="14" hasCustomPrompt="1"/>
          </p:nvPr>
        </p:nvSpPr>
        <p:spPr bwMode="gray">
          <a:xfrm>
            <a:off x="3312000" y="1203598"/>
            <a:ext cx="2520000" cy="3220802"/>
          </a:xfr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
        <p:nvSpPr>
          <p:cNvPr id="10" name="Espace réservé du texte 7"/>
          <p:cNvSpPr>
            <a:spLocks noGrp="1"/>
          </p:cNvSpPr>
          <p:nvPr>
            <p:ph type="body" sz="quarter" idx="15" hasCustomPrompt="1"/>
          </p:nvPr>
        </p:nvSpPr>
        <p:spPr bwMode="gray">
          <a:xfrm>
            <a:off x="6263999" y="1203598"/>
            <a:ext cx="2520000" cy="3220802"/>
          </a:xfr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Tree>
    <p:extLst>
      <p:ext uri="{BB962C8B-B14F-4D97-AF65-F5344CB8AC3E}">
        <p14:creationId xmlns:p14="http://schemas.microsoft.com/office/powerpoint/2010/main" val="1120874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hapitre">
    <p:spTree>
      <p:nvGrpSpPr>
        <p:cNvPr id="1" name=""/>
        <p:cNvGrpSpPr/>
        <p:nvPr/>
      </p:nvGrpSpPr>
      <p:grpSpPr>
        <a:xfrm>
          <a:off x="0" y="0"/>
          <a:ext cx="0" cy="0"/>
          <a:chOff x="0" y="0"/>
          <a:chExt cx="0" cy="0"/>
        </a:xfrm>
      </p:grpSpPr>
      <p:sp>
        <p:nvSpPr>
          <p:cNvPr id="8" name="Espace réservé pour une image  7"/>
          <p:cNvSpPr>
            <a:spLocks noGrp="1"/>
          </p:cNvSpPr>
          <p:nvPr>
            <p:ph type="pic" sz="quarter" idx="13" hasCustomPrompt="1"/>
          </p:nvPr>
        </p:nvSpPr>
        <p:spPr bwMode="gray">
          <a:xfrm>
            <a:off x="0" y="738000"/>
            <a:ext cx="9144000" cy="4406400"/>
          </a:xfrm>
          <a:solidFill>
            <a:schemeClr val="bg1">
              <a:lumMod val="85000"/>
            </a:schemeClr>
          </a:solidFill>
        </p:spPr>
        <p:txBody>
          <a:bodyPr tIns="1080000" anchor="ctr" anchorCtr="0"/>
          <a:lstStyle>
            <a:lvl1pPr algn="ctr">
              <a:defRPr cap="all" baseline="0"/>
            </a:lvl1pPr>
          </a:lstStyle>
          <a:p>
            <a:r>
              <a:rPr lang="fr-FR" dirty="0"/>
              <a:t>Sélectionner l’icône pour insérer une image, </a:t>
            </a:r>
            <a:br>
              <a:rPr lang="fr-FR" dirty="0"/>
            </a:br>
            <a:r>
              <a:rPr lang="fr-FR" dirty="0"/>
              <a:t>puis disposer l’image en arrière plan </a:t>
            </a:r>
            <a:br>
              <a:rPr lang="fr-FR" dirty="0"/>
            </a:br>
            <a:r>
              <a:rPr lang="fr-FR" dirty="0"/>
              <a:t>(Sélectionner l’image avec le bouton droit de la souris / </a:t>
            </a:r>
            <a:br>
              <a:rPr lang="fr-FR" dirty="0"/>
            </a:br>
            <a:r>
              <a:rPr lang="fr-FR" dirty="0"/>
              <a:t>Mettre à l’arrière plan)</a:t>
            </a:r>
          </a:p>
        </p:txBody>
      </p:sp>
      <p:sp>
        <p:nvSpPr>
          <p:cNvPr id="2" name="Titre 1"/>
          <p:cNvSpPr>
            <a:spLocks noGrp="1"/>
          </p:cNvSpPr>
          <p:nvPr>
            <p:ph type="title" hasCustomPrompt="1"/>
          </p:nvPr>
        </p:nvSpPr>
        <p:spPr bwMode="gray">
          <a:xfrm>
            <a:off x="359999" y="738000"/>
            <a:ext cx="8424000" cy="4046400"/>
          </a:xfrm>
          <a:custGeom>
            <a:avLst/>
            <a:gdLst>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Lst>
            <a:ahLst/>
            <a:cxnLst>
              <a:cxn ang="0">
                <a:pos x="connsiteX0" y="connsiteY0"/>
              </a:cxn>
              <a:cxn ang="0">
                <a:pos x="connsiteX1" y="connsiteY1"/>
              </a:cxn>
            </a:cxnLst>
            <a:rect l="l" t="t" r="r" b="b"/>
            <a:pathLst>
              <a:path w="8424000" h="4046400" stroke="0" extrusionOk="0">
                <a:moveTo>
                  <a:pt x="8424000" y="4046400"/>
                </a:moveTo>
                <a:lnTo>
                  <a:pt x="0" y="4046360"/>
                </a:lnTo>
                <a:lnTo>
                  <a:pt x="0" y="40"/>
                </a:lnTo>
                <a:cubicBezTo>
                  <a:pt x="0" y="18"/>
                  <a:pt x="3771553" y="0"/>
                  <a:pt x="8424000" y="0"/>
                </a:cubicBezTo>
                <a:lnTo>
                  <a:pt x="8424000" y="4046400"/>
                </a:lnTo>
                <a:close/>
              </a:path>
              <a:path w="8424000" h="4046400" fill="none">
                <a:moveTo>
                  <a:pt x="8424000" y="4046400"/>
                </a:moveTo>
                <a:lnTo>
                  <a:pt x="0" y="4046360"/>
                </a:lnTo>
              </a:path>
            </a:pathLst>
          </a:custGeom>
          <a:ln w="10160">
            <a:solidFill>
              <a:schemeClr val="tx1"/>
            </a:solidFill>
          </a:ln>
        </p:spPr>
        <p:txBody>
          <a:bodyPr lIns="0" bIns="360000" anchor="ctr" anchorCtr="0"/>
          <a:lstStyle>
            <a:lvl1pPr marL="396000" indent="-396000">
              <a:buFont typeface="+mj-lt"/>
              <a:buAutoNum type="arabicPeriod"/>
              <a:defRPr sz="3250"/>
            </a:lvl1pPr>
          </a:lstStyle>
          <a:p>
            <a:r>
              <a:rPr lang="fr-FR" dirty="0"/>
              <a:t>Titre</a:t>
            </a:r>
          </a:p>
        </p:txBody>
      </p:sp>
      <p:sp>
        <p:nvSpPr>
          <p:cNvPr id="3" name="Espace réservé de la date 2"/>
          <p:cNvSpPr>
            <a:spLocks noGrp="1"/>
          </p:cNvSpPr>
          <p:nvPr>
            <p:ph type="dt" sz="half" idx="10"/>
          </p:nvPr>
        </p:nvSpPr>
        <p:spPr bwMode="gray">
          <a:xfrm>
            <a:off x="7614000" y="4783500"/>
            <a:ext cx="1170000" cy="360000"/>
          </a:xfrm>
          <a:prstGeom prst="rect">
            <a:avLst/>
          </a:prstGeom>
        </p:spPr>
        <p:txBody>
          <a:bodyPr/>
          <a:lstStyle/>
          <a:p>
            <a:pPr algn="r"/>
            <a:fld id="{0FE750B7-4F3F-4741-9356-BB20439CCFB6}" type="datetime1">
              <a:rPr lang="fr-FR" cap="all" smtClean="0"/>
              <a:t>14/01/2026</a:t>
            </a:fld>
            <a:endParaRPr lang="fr-FR" cap="all" dirty="0"/>
          </a:p>
        </p:txBody>
      </p:sp>
      <p:sp>
        <p:nvSpPr>
          <p:cNvPr id="4" name="Espace réservé du pied de page 3"/>
          <p:cNvSpPr>
            <a:spLocks noGrp="1"/>
          </p:cNvSpPr>
          <p:nvPr>
            <p:ph type="ftr" sz="quarter" idx="11"/>
          </p:nvPr>
        </p:nvSpPr>
        <p:spPr bwMode="gray">
          <a:xfrm>
            <a:off x="360000" y="4783500"/>
            <a:ext cx="5904000" cy="360000"/>
          </a:xfrm>
          <a:prstGeom prst="rect">
            <a:avLst/>
          </a:prstGeom>
        </p:spPr>
        <p:txBody>
          <a:bodyPr/>
          <a:lstStyle/>
          <a:p>
            <a:r>
              <a:rPr lang="fr-FR" dirty="0"/>
              <a:t>Projet de service SRA-REIC - CSA juin 2024</a:t>
            </a:r>
          </a:p>
        </p:txBody>
      </p:sp>
      <p:sp>
        <p:nvSpPr>
          <p:cNvPr id="5" name="Espace réservé du numéro de diapositive 4"/>
          <p:cNvSpPr>
            <a:spLocks noGrp="1"/>
          </p:cNvSpPr>
          <p:nvPr>
            <p:ph type="sldNum" sz="quarter" idx="12"/>
          </p:nvPr>
        </p:nvSpPr>
        <p:spPr bwMode="gray">
          <a:xfrm>
            <a:off x="6264000" y="4783500"/>
            <a:ext cx="1350000" cy="360000"/>
          </a:xfrm>
          <a:prstGeom prst="rect">
            <a:avLst/>
          </a:prstGeom>
        </p:spPr>
        <p:txBody>
          <a:bodyPr/>
          <a:lstStyle/>
          <a:p>
            <a:fld id="{733122C9-A0B9-462F-8757-0847AD287B63}" type="slidenum">
              <a:rPr lang="fr-FR" smtClean="0"/>
              <a:pPr/>
              <a:t>‹N°›</a:t>
            </a:fld>
            <a:endParaRPr lang="fr-FR" dirty="0"/>
          </a:p>
        </p:txBody>
      </p:sp>
    </p:spTree>
    <p:extLst>
      <p:ext uri="{BB962C8B-B14F-4D97-AF65-F5344CB8AC3E}">
        <p14:creationId xmlns:p14="http://schemas.microsoft.com/office/powerpoint/2010/main" val="37347076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re et textes 3 colonnes">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bwMode="gray">
          <a:xfrm>
            <a:off x="7614000" y="4783500"/>
            <a:ext cx="1170000" cy="360000"/>
          </a:xfrm>
          <a:prstGeom prst="rect">
            <a:avLst/>
          </a:prstGeom>
        </p:spPr>
        <p:txBody>
          <a:bodyPr/>
          <a:lstStyle/>
          <a:p>
            <a:pPr algn="r"/>
            <a:fld id="{C2B201D6-7018-4CB7-9232-93C300FEC822}" type="datetime1">
              <a:rPr lang="fr-FR" cap="all" smtClean="0"/>
              <a:t>14/01/2026</a:t>
            </a:fld>
            <a:endParaRPr lang="fr-FR" cap="all" dirty="0"/>
          </a:p>
        </p:txBody>
      </p:sp>
      <p:sp>
        <p:nvSpPr>
          <p:cNvPr id="4" name="Espace réservé du pied de page 3"/>
          <p:cNvSpPr>
            <a:spLocks noGrp="1"/>
          </p:cNvSpPr>
          <p:nvPr>
            <p:ph type="ftr" sz="quarter" idx="11"/>
          </p:nvPr>
        </p:nvSpPr>
        <p:spPr bwMode="gray">
          <a:xfrm>
            <a:off x="360000" y="4783500"/>
            <a:ext cx="5904000" cy="360000"/>
          </a:xfrm>
          <a:prstGeom prst="rect">
            <a:avLst/>
          </a:prstGeom>
        </p:spPr>
        <p:txBody>
          <a:bodyPr/>
          <a:lstStyle/>
          <a:p>
            <a:r>
              <a:rPr lang="fr-FR" dirty="0"/>
              <a:t>Projet de service SRA-REIC - CSA juin 2024</a:t>
            </a:r>
          </a:p>
        </p:txBody>
      </p:sp>
      <p:sp>
        <p:nvSpPr>
          <p:cNvPr id="5" name="Espace réservé du numéro de diapositive 4"/>
          <p:cNvSpPr>
            <a:spLocks noGrp="1"/>
          </p:cNvSpPr>
          <p:nvPr>
            <p:ph type="sldNum" sz="quarter" idx="12"/>
          </p:nvPr>
        </p:nvSpPr>
        <p:spPr bwMode="gray">
          <a:xfrm>
            <a:off x="6264000" y="4783500"/>
            <a:ext cx="1350000" cy="360000"/>
          </a:xfrm>
          <a:prstGeom prst="rect">
            <a:avLst/>
          </a:prstGeom>
        </p:spPr>
        <p:txBody>
          <a:bodyPr/>
          <a:lstStyle/>
          <a:p>
            <a:fld id="{733122C9-A0B9-462F-8757-0847AD287B63}" type="slidenum">
              <a:rPr lang="fr-FR" smtClean="0"/>
              <a:pPr/>
              <a:t>‹N°›</a:t>
            </a:fld>
            <a:endParaRPr lang="fr-FR" dirty="0"/>
          </a:p>
        </p:txBody>
      </p:sp>
      <p:sp>
        <p:nvSpPr>
          <p:cNvPr id="12" name="Espace réservé du texte 11"/>
          <p:cNvSpPr>
            <a:spLocks noGrp="1"/>
          </p:cNvSpPr>
          <p:nvPr>
            <p:ph type="body" sz="quarter" idx="14" hasCustomPrompt="1"/>
          </p:nvPr>
        </p:nvSpPr>
        <p:spPr bwMode="gray">
          <a:xfrm>
            <a:off x="359999" y="1131590"/>
            <a:ext cx="2520000" cy="327841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3" name="Espace réservé du texte 11"/>
          <p:cNvSpPr>
            <a:spLocks noGrp="1"/>
          </p:cNvSpPr>
          <p:nvPr>
            <p:ph type="body" sz="quarter" idx="15" hasCustomPrompt="1"/>
          </p:nvPr>
        </p:nvSpPr>
        <p:spPr bwMode="gray">
          <a:xfrm>
            <a:off x="3312000" y="1131590"/>
            <a:ext cx="2520000" cy="327841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4" name="Espace réservé du texte 11"/>
          <p:cNvSpPr>
            <a:spLocks noGrp="1"/>
          </p:cNvSpPr>
          <p:nvPr>
            <p:ph type="body" sz="quarter" idx="16" hasCustomPrompt="1"/>
          </p:nvPr>
        </p:nvSpPr>
        <p:spPr bwMode="gray">
          <a:xfrm>
            <a:off x="6264000" y="1131590"/>
            <a:ext cx="2520000" cy="327841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1" name="Titre 1">
            <a:extLst>
              <a:ext uri="{FF2B5EF4-FFF2-40B4-BE49-F238E27FC236}">
                <a16:creationId xmlns:a16="http://schemas.microsoft.com/office/drawing/2014/main" id="{B8EA8517-D8E6-4E43-9E00-75926FB9EBC9}"/>
              </a:ext>
            </a:extLst>
          </p:cNvPr>
          <p:cNvSpPr>
            <a:spLocks noGrp="1"/>
          </p:cNvSpPr>
          <p:nvPr>
            <p:ph type="title" hasCustomPrompt="1"/>
          </p:nvPr>
        </p:nvSpPr>
        <p:spPr bwMode="gray">
          <a:xfrm>
            <a:off x="1259632" y="195486"/>
            <a:ext cx="7524367" cy="360000"/>
          </a:xfrm>
        </p:spPr>
        <p:txBody>
          <a:bodyPr/>
          <a:lstStyle>
            <a:lvl1pPr>
              <a:defRPr/>
            </a:lvl1pPr>
          </a:lstStyle>
          <a:p>
            <a:r>
              <a:rPr lang="fr-FR" dirty="0"/>
              <a:t>Titre</a:t>
            </a:r>
          </a:p>
        </p:txBody>
      </p:sp>
    </p:spTree>
    <p:extLst>
      <p:ext uri="{BB962C8B-B14F-4D97-AF65-F5344CB8AC3E}">
        <p14:creationId xmlns:p14="http://schemas.microsoft.com/office/powerpoint/2010/main" val="24238336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Titre et sous-titre">
    <p:spTree>
      <p:nvGrpSpPr>
        <p:cNvPr id="1" name=""/>
        <p:cNvGrpSpPr/>
        <p:nvPr/>
      </p:nvGrpSpPr>
      <p:grpSpPr>
        <a:xfrm>
          <a:off x="0" y="0"/>
          <a:ext cx="0" cy="0"/>
          <a:chOff x="0" y="0"/>
          <a:chExt cx="0" cy="0"/>
        </a:xfrm>
      </p:grpSpPr>
      <p:sp>
        <p:nvSpPr>
          <p:cNvPr id="7" name="Titre 6"/>
          <p:cNvSpPr>
            <a:spLocks noGrp="1"/>
          </p:cNvSpPr>
          <p:nvPr>
            <p:ph type="title" hasCustomPrompt="1"/>
          </p:nvPr>
        </p:nvSpPr>
        <p:spPr bwMode="gray">
          <a:xfrm>
            <a:off x="0" y="0"/>
            <a:ext cx="180000" cy="180000"/>
          </a:xfrm>
          <a:ln>
            <a:solidFill>
              <a:schemeClr val="tx1">
                <a:alpha val="0"/>
              </a:schemeClr>
            </a:solidFill>
          </a:ln>
        </p:spPr>
        <p:txBody>
          <a:bodyPr/>
          <a:lstStyle>
            <a:lvl1pPr>
              <a:defRPr sz="100">
                <a:solidFill>
                  <a:schemeClr val="tx1">
                    <a:alpha val="0"/>
                  </a:schemeClr>
                </a:solidFill>
              </a:defRPr>
            </a:lvl1pPr>
          </a:lstStyle>
          <a:p>
            <a:r>
              <a:rPr lang="fr-FR" dirty="0"/>
              <a:t>Titre</a:t>
            </a:r>
          </a:p>
        </p:txBody>
      </p:sp>
      <p:sp>
        <p:nvSpPr>
          <p:cNvPr id="2" name="Espace réservé de la date 1"/>
          <p:cNvSpPr>
            <a:spLocks noGrp="1"/>
          </p:cNvSpPr>
          <p:nvPr>
            <p:ph type="dt" sz="half" idx="10"/>
          </p:nvPr>
        </p:nvSpPr>
        <p:spPr bwMode="gray"/>
        <p:txBody>
          <a:bodyPr/>
          <a:lstStyle/>
          <a:p>
            <a:pPr algn="r"/>
            <a:r>
              <a:rPr lang="fr-FR" cap="all" dirty="0"/>
              <a:t>XX/XX/XXXX</a:t>
            </a:r>
          </a:p>
        </p:txBody>
      </p:sp>
      <p:sp>
        <p:nvSpPr>
          <p:cNvPr id="3" name="Espace réservé du pied de page 2"/>
          <p:cNvSpPr>
            <a:spLocks noGrp="1"/>
          </p:cNvSpPr>
          <p:nvPr>
            <p:ph type="ftr" sz="quarter" idx="11"/>
          </p:nvPr>
        </p:nvSpPr>
        <p:spPr bwMode="gray"/>
        <p:txBody>
          <a:bodyPr/>
          <a:lstStyle/>
          <a:p>
            <a:r>
              <a:rPr lang="fr-FR" dirty="0"/>
              <a:t>Projet de service - SRANE</a:t>
            </a:r>
          </a:p>
        </p:txBody>
      </p:sp>
      <p:sp>
        <p:nvSpPr>
          <p:cNvPr id="8" name="Espace réservé du numéro de diapositive 7"/>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11" name="Espace réservé du texte 10"/>
          <p:cNvSpPr>
            <a:spLocks noGrp="1"/>
          </p:cNvSpPr>
          <p:nvPr>
            <p:ph type="body" sz="quarter" idx="13" hasCustomPrompt="1"/>
          </p:nvPr>
        </p:nvSpPr>
        <p:spPr bwMode="gray">
          <a:xfrm>
            <a:off x="360000" y="2346046"/>
            <a:ext cx="8424000" cy="2077200"/>
          </a:xfrm>
          <a:prstGeom prst="rect">
            <a:avLst/>
          </a:prstGeom>
        </p:spPr>
        <p:txBody>
          <a:bodyPr/>
          <a:lstStyle>
            <a:lvl1pPr>
              <a:lnSpc>
                <a:spcPct val="90000"/>
              </a:lnSpc>
              <a:spcAft>
                <a:spcPts val="0"/>
              </a:spcAft>
              <a:defRPr sz="3250" b="1" cap="all" baseline="0"/>
            </a:lvl1pPr>
            <a:lvl2pPr marL="0" indent="0">
              <a:spcBef>
                <a:spcPts val="500"/>
              </a:spcBef>
              <a:spcAft>
                <a:spcPts val="0"/>
              </a:spcAft>
              <a:buNone/>
              <a:defRPr sz="1850"/>
            </a:lvl2pPr>
          </a:lstStyle>
          <a:p>
            <a:pPr lvl="0"/>
            <a:r>
              <a:rPr lang="fr-FR" dirty="0"/>
              <a:t>Titre</a:t>
            </a:r>
          </a:p>
          <a:p>
            <a:pPr lvl="1"/>
            <a:r>
              <a:rPr lang="fr-FR" dirty="0"/>
              <a:t>Sous-titre</a:t>
            </a:r>
          </a:p>
        </p:txBody>
      </p:sp>
      <p:cxnSp>
        <p:nvCxnSpPr>
          <p:cNvPr id="12" name="Connecteur droit 11"/>
          <p:cNvCxnSpPr/>
          <p:nvPr/>
        </p:nvCxnSpPr>
        <p:spPr bwMode="gray">
          <a:xfrm>
            <a:off x="360000" y="4784400"/>
            <a:ext cx="8424000"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pic>
        <p:nvPicPr>
          <p:cNvPr id="10" name="Imag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7763" y="340805"/>
            <a:ext cx="2302029" cy="1094812"/>
          </a:xfrm>
          <a:prstGeom prst="rect">
            <a:avLst/>
          </a:prstGeom>
        </p:spPr>
      </p:pic>
    </p:spTree>
    <p:extLst>
      <p:ext uri="{BB962C8B-B14F-4D97-AF65-F5344CB8AC3E}">
        <p14:creationId xmlns:p14="http://schemas.microsoft.com/office/powerpoint/2010/main" val="34839045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ommaire">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a:xfrm>
            <a:off x="1259632" y="195486"/>
            <a:ext cx="7524367" cy="360000"/>
          </a:xfrm>
        </p:spPr>
        <p:txBody>
          <a:bodyPr/>
          <a:lstStyle>
            <a:lvl1pPr>
              <a:defRPr/>
            </a:lvl1pPr>
          </a:lstStyle>
          <a:p>
            <a:r>
              <a:rPr lang="fr-FR" dirty="0"/>
              <a:t>Titre</a:t>
            </a:r>
          </a:p>
        </p:txBody>
      </p:sp>
      <p:sp>
        <p:nvSpPr>
          <p:cNvPr id="3" name="Espace réservé de la date 2"/>
          <p:cNvSpPr>
            <a:spLocks noGrp="1"/>
          </p:cNvSpPr>
          <p:nvPr>
            <p:ph type="dt" sz="half" idx="10"/>
          </p:nvPr>
        </p:nvSpPr>
        <p:spPr bwMode="gray"/>
        <p:txBody>
          <a:bodyPr/>
          <a:lstStyle/>
          <a:p>
            <a:pPr algn="r"/>
            <a:r>
              <a:rPr lang="fr-FR" cap="all" dirty="0"/>
              <a:t>XX/XX/XXXX</a:t>
            </a:r>
          </a:p>
        </p:txBody>
      </p:sp>
      <p:sp>
        <p:nvSpPr>
          <p:cNvPr id="4" name="Espace réservé du pied de page 3"/>
          <p:cNvSpPr>
            <a:spLocks noGrp="1"/>
          </p:cNvSpPr>
          <p:nvPr>
            <p:ph type="ftr" sz="quarter" idx="11"/>
          </p:nvPr>
        </p:nvSpPr>
        <p:spPr bwMode="gray"/>
        <p:txBody>
          <a:bodyPr/>
          <a:lstStyle/>
          <a:p>
            <a:r>
              <a:rPr lang="fr-FR" dirty="0"/>
              <a:t>Projet de service - SRANE</a:t>
            </a:r>
          </a:p>
        </p:txBody>
      </p:sp>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8" name="Espace réservé du texte 7"/>
          <p:cNvSpPr>
            <a:spLocks noGrp="1"/>
          </p:cNvSpPr>
          <p:nvPr>
            <p:ph type="body" sz="quarter" idx="13" hasCustomPrompt="1"/>
          </p:nvPr>
        </p:nvSpPr>
        <p:spPr bwMode="gray">
          <a:xfrm>
            <a:off x="359998" y="1201966"/>
            <a:ext cx="2520000" cy="3220802"/>
          </a:xfrm>
          <a:prstGeom prst="rect">
            <a:avLst/>
          </a:prstGeo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
        <p:nvSpPr>
          <p:cNvPr id="9" name="Espace réservé du texte 7"/>
          <p:cNvSpPr>
            <a:spLocks noGrp="1"/>
          </p:cNvSpPr>
          <p:nvPr>
            <p:ph type="body" sz="quarter" idx="14" hasCustomPrompt="1"/>
          </p:nvPr>
        </p:nvSpPr>
        <p:spPr bwMode="gray">
          <a:xfrm>
            <a:off x="3312000" y="1203598"/>
            <a:ext cx="2520000" cy="3220802"/>
          </a:xfrm>
          <a:prstGeom prst="rect">
            <a:avLst/>
          </a:prstGeo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
        <p:nvSpPr>
          <p:cNvPr id="10" name="Espace réservé du texte 7"/>
          <p:cNvSpPr>
            <a:spLocks noGrp="1"/>
          </p:cNvSpPr>
          <p:nvPr>
            <p:ph type="body" sz="quarter" idx="15" hasCustomPrompt="1"/>
          </p:nvPr>
        </p:nvSpPr>
        <p:spPr bwMode="gray">
          <a:xfrm>
            <a:off x="6263999" y="1203598"/>
            <a:ext cx="2520000" cy="3220802"/>
          </a:xfrm>
          <a:prstGeom prst="rect">
            <a:avLst/>
          </a:prstGeo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Tree>
    <p:extLst>
      <p:ext uri="{BB962C8B-B14F-4D97-AF65-F5344CB8AC3E}">
        <p14:creationId xmlns:p14="http://schemas.microsoft.com/office/powerpoint/2010/main" val="1641030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Chapitre">
    <p:spTree>
      <p:nvGrpSpPr>
        <p:cNvPr id="1" name=""/>
        <p:cNvGrpSpPr/>
        <p:nvPr/>
      </p:nvGrpSpPr>
      <p:grpSpPr>
        <a:xfrm>
          <a:off x="0" y="0"/>
          <a:ext cx="0" cy="0"/>
          <a:chOff x="0" y="0"/>
          <a:chExt cx="0" cy="0"/>
        </a:xfrm>
      </p:grpSpPr>
      <p:sp>
        <p:nvSpPr>
          <p:cNvPr id="8" name="Espace réservé pour une image  7"/>
          <p:cNvSpPr>
            <a:spLocks noGrp="1"/>
          </p:cNvSpPr>
          <p:nvPr>
            <p:ph type="pic" sz="quarter" idx="13" hasCustomPrompt="1"/>
          </p:nvPr>
        </p:nvSpPr>
        <p:spPr bwMode="gray">
          <a:xfrm>
            <a:off x="0" y="738000"/>
            <a:ext cx="9144000" cy="4406400"/>
          </a:xfrm>
          <a:prstGeom prst="rect">
            <a:avLst/>
          </a:prstGeom>
          <a:solidFill>
            <a:schemeClr val="bg1">
              <a:lumMod val="85000"/>
            </a:schemeClr>
          </a:solidFill>
        </p:spPr>
        <p:txBody>
          <a:bodyPr tIns="1080000" anchor="ctr" anchorCtr="0"/>
          <a:lstStyle>
            <a:lvl1pPr algn="ctr">
              <a:defRPr cap="all" baseline="0"/>
            </a:lvl1pPr>
          </a:lstStyle>
          <a:p>
            <a:r>
              <a:rPr lang="fr-FR" dirty="0"/>
              <a:t>Sélectionner l’icône pour insérer une image, </a:t>
            </a:r>
            <a:br>
              <a:rPr lang="fr-FR" dirty="0"/>
            </a:br>
            <a:r>
              <a:rPr lang="fr-FR" dirty="0"/>
              <a:t>puis disposer l’image en arrière plan </a:t>
            </a:r>
            <a:br>
              <a:rPr lang="fr-FR" dirty="0"/>
            </a:br>
            <a:r>
              <a:rPr lang="fr-FR" dirty="0"/>
              <a:t>(Sélectionner l’image avec le bouton droit de la souris / </a:t>
            </a:r>
            <a:br>
              <a:rPr lang="fr-FR" dirty="0"/>
            </a:br>
            <a:r>
              <a:rPr lang="fr-FR" dirty="0"/>
              <a:t>Mettre à l’arrière plan)</a:t>
            </a:r>
          </a:p>
        </p:txBody>
      </p:sp>
      <p:sp>
        <p:nvSpPr>
          <p:cNvPr id="2" name="Titre 1"/>
          <p:cNvSpPr>
            <a:spLocks noGrp="1"/>
          </p:cNvSpPr>
          <p:nvPr>
            <p:ph type="title" hasCustomPrompt="1"/>
          </p:nvPr>
        </p:nvSpPr>
        <p:spPr bwMode="gray">
          <a:xfrm>
            <a:off x="359999" y="738000"/>
            <a:ext cx="8424000" cy="4046400"/>
          </a:xfrm>
          <a:custGeom>
            <a:avLst/>
            <a:gdLst>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Lst>
            <a:ahLst/>
            <a:cxnLst>
              <a:cxn ang="0">
                <a:pos x="connsiteX0" y="connsiteY0"/>
              </a:cxn>
              <a:cxn ang="0">
                <a:pos x="connsiteX1" y="connsiteY1"/>
              </a:cxn>
            </a:cxnLst>
            <a:rect l="l" t="t" r="r" b="b"/>
            <a:pathLst>
              <a:path w="8424000" h="4046400" stroke="0" extrusionOk="0">
                <a:moveTo>
                  <a:pt x="8424000" y="4046400"/>
                </a:moveTo>
                <a:lnTo>
                  <a:pt x="0" y="4046360"/>
                </a:lnTo>
                <a:lnTo>
                  <a:pt x="0" y="40"/>
                </a:lnTo>
                <a:cubicBezTo>
                  <a:pt x="0" y="18"/>
                  <a:pt x="3771553" y="0"/>
                  <a:pt x="8424000" y="0"/>
                </a:cubicBezTo>
                <a:lnTo>
                  <a:pt x="8424000" y="4046400"/>
                </a:lnTo>
                <a:close/>
              </a:path>
              <a:path w="8424000" h="4046400" fill="none">
                <a:moveTo>
                  <a:pt x="8424000" y="4046400"/>
                </a:moveTo>
                <a:lnTo>
                  <a:pt x="0" y="4046360"/>
                </a:lnTo>
              </a:path>
            </a:pathLst>
          </a:custGeom>
          <a:ln w="10160">
            <a:solidFill>
              <a:schemeClr val="tx1"/>
            </a:solidFill>
          </a:ln>
        </p:spPr>
        <p:txBody>
          <a:bodyPr lIns="0" bIns="360000" anchor="ctr" anchorCtr="0"/>
          <a:lstStyle>
            <a:lvl1pPr marL="396000" indent="-396000">
              <a:buFont typeface="+mj-lt"/>
              <a:buAutoNum type="arabicPeriod"/>
              <a:defRPr sz="3250"/>
            </a:lvl1pPr>
          </a:lstStyle>
          <a:p>
            <a:r>
              <a:rPr lang="fr-FR" dirty="0"/>
              <a:t>Titre</a:t>
            </a:r>
          </a:p>
        </p:txBody>
      </p:sp>
      <p:sp>
        <p:nvSpPr>
          <p:cNvPr id="3" name="Espace réservé de la date 2"/>
          <p:cNvSpPr>
            <a:spLocks noGrp="1"/>
          </p:cNvSpPr>
          <p:nvPr>
            <p:ph type="dt" sz="half" idx="10"/>
          </p:nvPr>
        </p:nvSpPr>
        <p:spPr bwMode="gray"/>
        <p:txBody>
          <a:bodyPr/>
          <a:lstStyle/>
          <a:p>
            <a:pPr algn="r"/>
            <a:r>
              <a:rPr lang="fr-FR" cap="all" dirty="0"/>
              <a:t>XX/XX/XXXX</a:t>
            </a:r>
          </a:p>
        </p:txBody>
      </p:sp>
      <p:sp>
        <p:nvSpPr>
          <p:cNvPr id="4" name="Espace réservé du pied de page 3"/>
          <p:cNvSpPr>
            <a:spLocks noGrp="1"/>
          </p:cNvSpPr>
          <p:nvPr>
            <p:ph type="ftr" sz="quarter" idx="11"/>
          </p:nvPr>
        </p:nvSpPr>
        <p:spPr bwMode="gray"/>
        <p:txBody>
          <a:bodyPr/>
          <a:lstStyle/>
          <a:p>
            <a:r>
              <a:rPr lang="fr-FR" dirty="0"/>
              <a:t>Projet de service - SRANE</a:t>
            </a:r>
          </a:p>
        </p:txBody>
      </p:sp>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Tree>
    <p:extLst>
      <p:ext uri="{BB962C8B-B14F-4D97-AF65-F5344CB8AC3E}">
        <p14:creationId xmlns:p14="http://schemas.microsoft.com/office/powerpoint/2010/main" val="19085968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re et textes 3 colonnes">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bwMode="gray"/>
        <p:txBody>
          <a:bodyPr/>
          <a:lstStyle/>
          <a:p>
            <a:pPr algn="r"/>
            <a:r>
              <a:rPr lang="fr-FR" cap="all" dirty="0"/>
              <a:t>XX/XX/XXXX</a:t>
            </a:r>
          </a:p>
        </p:txBody>
      </p:sp>
      <p:sp>
        <p:nvSpPr>
          <p:cNvPr id="4" name="Espace réservé du pied de page 3"/>
          <p:cNvSpPr>
            <a:spLocks noGrp="1"/>
          </p:cNvSpPr>
          <p:nvPr>
            <p:ph type="ftr" sz="quarter" idx="11"/>
          </p:nvPr>
        </p:nvSpPr>
        <p:spPr bwMode="gray"/>
        <p:txBody>
          <a:bodyPr/>
          <a:lstStyle/>
          <a:p>
            <a:r>
              <a:rPr lang="fr-FR" dirty="0"/>
              <a:t>Projet de service - SRANE</a:t>
            </a:r>
          </a:p>
        </p:txBody>
      </p:sp>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12" name="Espace réservé du texte 11"/>
          <p:cNvSpPr>
            <a:spLocks noGrp="1"/>
          </p:cNvSpPr>
          <p:nvPr>
            <p:ph type="body" sz="quarter" idx="14" hasCustomPrompt="1"/>
          </p:nvPr>
        </p:nvSpPr>
        <p:spPr bwMode="gray">
          <a:xfrm>
            <a:off x="359999" y="1131590"/>
            <a:ext cx="2520000" cy="3278410"/>
          </a:xfrm>
          <a:prstGeom prst="rect">
            <a:avLst/>
          </a:prstGeo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3" name="Espace réservé du texte 11"/>
          <p:cNvSpPr>
            <a:spLocks noGrp="1"/>
          </p:cNvSpPr>
          <p:nvPr>
            <p:ph type="body" sz="quarter" idx="15" hasCustomPrompt="1"/>
          </p:nvPr>
        </p:nvSpPr>
        <p:spPr bwMode="gray">
          <a:xfrm>
            <a:off x="3312000" y="1131590"/>
            <a:ext cx="2520000" cy="3278410"/>
          </a:xfrm>
          <a:prstGeom prst="rect">
            <a:avLst/>
          </a:prstGeo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4" name="Espace réservé du texte 11"/>
          <p:cNvSpPr>
            <a:spLocks noGrp="1"/>
          </p:cNvSpPr>
          <p:nvPr>
            <p:ph type="body" sz="quarter" idx="16" hasCustomPrompt="1"/>
          </p:nvPr>
        </p:nvSpPr>
        <p:spPr bwMode="gray">
          <a:xfrm>
            <a:off x="6264000" y="1131590"/>
            <a:ext cx="2520000" cy="3278410"/>
          </a:xfrm>
          <a:prstGeom prst="rect">
            <a:avLst/>
          </a:prstGeo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1" name="Titre 1">
            <a:extLst>
              <a:ext uri="{FF2B5EF4-FFF2-40B4-BE49-F238E27FC236}">
                <a16:creationId xmlns:a16="http://schemas.microsoft.com/office/drawing/2014/main" id="{B8EA8517-D8E6-4E43-9E00-75926FB9EBC9}"/>
              </a:ext>
            </a:extLst>
          </p:cNvPr>
          <p:cNvSpPr>
            <a:spLocks noGrp="1"/>
          </p:cNvSpPr>
          <p:nvPr>
            <p:ph type="title" hasCustomPrompt="1"/>
          </p:nvPr>
        </p:nvSpPr>
        <p:spPr bwMode="gray">
          <a:xfrm>
            <a:off x="1259632" y="195486"/>
            <a:ext cx="7524367" cy="360000"/>
          </a:xfrm>
        </p:spPr>
        <p:txBody>
          <a:bodyPr/>
          <a:lstStyle>
            <a:lvl1pPr>
              <a:defRPr/>
            </a:lvl1pPr>
          </a:lstStyle>
          <a:p>
            <a:r>
              <a:rPr lang="fr-FR" dirty="0"/>
              <a:t>Titre</a:t>
            </a:r>
          </a:p>
        </p:txBody>
      </p:sp>
    </p:spTree>
    <p:extLst>
      <p:ext uri="{BB962C8B-B14F-4D97-AF65-F5344CB8AC3E}">
        <p14:creationId xmlns:p14="http://schemas.microsoft.com/office/powerpoint/2010/main" val="38404549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Titre et contenu">
    <p:spTree>
      <p:nvGrpSpPr>
        <p:cNvPr id="1" name=""/>
        <p:cNvGrpSpPr/>
        <p:nvPr/>
      </p:nvGrpSpPr>
      <p:grpSpPr>
        <a:xfrm>
          <a:off x="0" y="0"/>
          <a:ext cx="0" cy="0"/>
          <a:chOff x="0" y="0"/>
          <a:chExt cx="0" cy="0"/>
        </a:xfrm>
      </p:grpSpPr>
      <p:sp>
        <p:nvSpPr>
          <p:cNvPr id="5" name="Espace réservé de la date 4"/>
          <p:cNvSpPr>
            <a:spLocks noGrp="1"/>
          </p:cNvSpPr>
          <p:nvPr>
            <p:ph type="dt" sz="half" idx="10"/>
          </p:nvPr>
        </p:nvSpPr>
        <p:spPr bwMode="gray"/>
        <p:txBody>
          <a:bodyPr/>
          <a:lstStyle/>
          <a:p>
            <a:pPr algn="r"/>
            <a:r>
              <a:rPr lang="fr-FR" cap="all" dirty="0"/>
              <a:t>XX/XX/XXXX</a:t>
            </a:r>
          </a:p>
        </p:txBody>
      </p:sp>
      <p:sp>
        <p:nvSpPr>
          <p:cNvPr id="6" name="Espace réservé du pied de page 5"/>
          <p:cNvSpPr>
            <a:spLocks noGrp="1"/>
          </p:cNvSpPr>
          <p:nvPr>
            <p:ph type="ftr" sz="quarter" idx="11"/>
          </p:nvPr>
        </p:nvSpPr>
        <p:spPr bwMode="gray"/>
        <p:txBody>
          <a:bodyPr/>
          <a:lstStyle/>
          <a:p>
            <a:r>
              <a:rPr lang="fr-FR" dirty="0"/>
              <a:t>Projet de service - SRANE</a:t>
            </a:r>
          </a:p>
        </p:txBody>
      </p:sp>
      <p:sp>
        <p:nvSpPr>
          <p:cNvPr id="7" name="Espace réservé du numéro de diapositive 6"/>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9" name="Espace réservé du contenu 8"/>
          <p:cNvSpPr>
            <a:spLocks noGrp="1"/>
          </p:cNvSpPr>
          <p:nvPr>
            <p:ph sz="quarter" idx="14" hasCustomPrompt="1"/>
          </p:nvPr>
        </p:nvSpPr>
        <p:spPr bwMode="gray">
          <a:xfrm>
            <a:off x="359998" y="1131590"/>
            <a:ext cx="8424000" cy="3278410"/>
          </a:xfrm>
          <a:prstGeom prst="rect">
            <a:avLst/>
          </a:prstGeom>
        </p:spPr>
        <p:txBody>
          <a:bodyPr/>
          <a:lstStyle>
            <a:lvl1pPr>
              <a:spcBef>
                <a:spcPts val="0"/>
              </a:spcBef>
              <a:spcAft>
                <a:spcPts val="0"/>
              </a:spcAft>
              <a:defRPr/>
            </a:lvl1pPr>
            <a:lvl2pPr>
              <a:spcBef>
                <a:spcPts val="0"/>
              </a:spcBef>
              <a:spcAft>
                <a:spcPts val="0"/>
              </a:spcAft>
              <a:defRPr/>
            </a:lvl2pPr>
            <a:lvl3pPr>
              <a:spcBef>
                <a:spcPts val="0"/>
              </a:spcBef>
              <a:spcAft>
                <a:spcPts val="0"/>
              </a:spcAft>
              <a:defRPr/>
            </a:lvl3pPr>
            <a:lvl4pPr>
              <a:spcBef>
                <a:spcPts val="0"/>
              </a:spcBef>
              <a:spcAft>
                <a:spcPts val="0"/>
              </a:spcAft>
              <a:defRPr/>
            </a:lvl4pPr>
            <a:lvl5pPr>
              <a:spcBef>
                <a:spcPts val="0"/>
              </a:spcBef>
              <a:spcAft>
                <a:spcPts val="0"/>
              </a:spcAft>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8" name="Titre 1">
            <a:extLst>
              <a:ext uri="{FF2B5EF4-FFF2-40B4-BE49-F238E27FC236}">
                <a16:creationId xmlns:a16="http://schemas.microsoft.com/office/drawing/2014/main" id="{914C92FA-E839-4371-A33F-36592F5FEA4C}"/>
              </a:ext>
            </a:extLst>
          </p:cNvPr>
          <p:cNvSpPr>
            <a:spLocks noGrp="1"/>
          </p:cNvSpPr>
          <p:nvPr>
            <p:ph type="title" hasCustomPrompt="1"/>
          </p:nvPr>
        </p:nvSpPr>
        <p:spPr bwMode="gray">
          <a:xfrm>
            <a:off x="1259632" y="195486"/>
            <a:ext cx="7524367" cy="360000"/>
          </a:xfrm>
        </p:spPr>
        <p:txBody>
          <a:bodyPr/>
          <a:lstStyle>
            <a:lvl1pPr>
              <a:defRPr/>
            </a:lvl1pPr>
          </a:lstStyle>
          <a:p>
            <a:r>
              <a:rPr lang="fr-FR" dirty="0"/>
              <a:t>Titre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Tree>
    <p:extLst>
      <p:ext uri="{BB962C8B-B14F-4D97-AF65-F5344CB8AC3E}">
        <p14:creationId xmlns:p14="http://schemas.microsoft.com/office/powerpoint/2010/main" val="12786926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Couverture">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bwMode="gray">
          <a:xfrm>
            <a:off x="0" y="4963500"/>
            <a:ext cx="180000" cy="180000"/>
          </a:xfrm>
          <a:prstGeom prst="rect">
            <a:avLst/>
          </a:prstGeom>
          <a:ln>
            <a:solidFill>
              <a:schemeClr val="tx1">
                <a:alpha val="0"/>
              </a:schemeClr>
            </a:solidFill>
          </a:ln>
        </p:spPr>
        <p:txBody>
          <a:bodyPr/>
          <a:lstStyle>
            <a:lvl1pPr>
              <a:defRPr sz="100">
                <a:solidFill>
                  <a:schemeClr val="tx1">
                    <a:alpha val="0"/>
                  </a:schemeClr>
                </a:solidFill>
              </a:defRPr>
            </a:lvl1pPr>
          </a:lstStyle>
          <a:p>
            <a:fld id="{8B2DAA98-80C8-4D0C-B72D-5F39BFCC6968}" type="datetime1">
              <a:rPr lang="fr-FR" smtClean="0"/>
              <a:t>14/01/2026</a:t>
            </a:fld>
            <a:endParaRPr lang="fr-FR" dirty="0"/>
          </a:p>
        </p:txBody>
      </p:sp>
      <p:sp>
        <p:nvSpPr>
          <p:cNvPr id="5" name="Espace réservé du pied de page 4"/>
          <p:cNvSpPr>
            <a:spLocks noGrp="1"/>
          </p:cNvSpPr>
          <p:nvPr>
            <p:ph type="ftr" sz="quarter" idx="11"/>
          </p:nvPr>
        </p:nvSpPr>
        <p:spPr bwMode="gray">
          <a:xfrm>
            <a:off x="720000" y="3919897"/>
            <a:ext cx="3240000" cy="900000"/>
          </a:xfrm>
          <a:prstGeom prst="rect">
            <a:avLst/>
          </a:prstGeom>
        </p:spPr>
        <p:txBody>
          <a:bodyPr anchor="b" anchorCtr="0"/>
          <a:lstStyle>
            <a:lvl1pPr>
              <a:defRPr sz="1150"/>
            </a:lvl1pPr>
          </a:lstStyle>
          <a:p>
            <a:r>
              <a:rPr lang="fr-FR" dirty="0"/>
              <a:t>Projet de service SRA-REIC - CSA juin 2024</a:t>
            </a:r>
          </a:p>
        </p:txBody>
      </p:sp>
      <p:sp>
        <p:nvSpPr>
          <p:cNvPr id="6" name="Espace réservé du numéro de diapositive 5"/>
          <p:cNvSpPr>
            <a:spLocks noGrp="1"/>
          </p:cNvSpPr>
          <p:nvPr>
            <p:ph type="sldNum" sz="quarter" idx="12"/>
          </p:nvPr>
        </p:nvSpPr>
        <p:spPr bwMode="gray">
          <a:xfrm>
            <a:off x="0" y="4963500"/>
            <a:ext cx="180000" cy="180000"/>
          </a:xfrm>
          <a:prstGeom prst="rect">
            <a:avLst/>
          </a:prstGeom>
          <a:ln>
            <a:solidFill>
              <a:schemeClr val="tx1">
                <a:alpha val="0"/>
              </a:schemeClr>
            </a:solidFill>
          </a:ln>
        </p:spPr>
        <p:txBody>
          <a:bodyPr/>
          <a:lstStyle>
            <a:lvl1pPr>
              <a:defRPr sz="100">
                <a:solidFill>
                  <a:schemeClr val="tx1">
                    <a:alpha val="0"/>
                  </a:schemeClr>
                </a:solidFill>
              </a:defRPr>
            </a:lvl1pPr>
          </a:lstStyle>
          <a:p>
            <a:fld id="{10C140CD-8AED-46FF-A9A2-77308F3F39AE}" type="slidenum">
              <a:rPr lang="fr-FR" smtClean="0"/>
              <a:pPr/>
              <a:t>‹N°›</a:t>
            </a:fld>
            <a:endParaRPr lang="fr-FR" dirty="0"/>
          </a:p>
        </p:txBody>
      </p:sp>
      <p:sp>
        <p:nvSpPr>
          <p:cNvPr id="7" name="Titre 6"/>
          <p:cNvSpPr>
            <a:spLocks noGrp="1"/>
          </p:cNvSpPr>
          <p:nvPr>
            <p:ph type="title" hasCustomPrompt="1"/>
          </p:nvPr>
        </p:nvSpPr>
        <p:spPr bwMode="gray">
          <a:xfrm>
            <a:off x="0" y="0"/>
            <a:ext cx="180000" cy="180000"/>
          </a:xfrm>
          <a:ln>
            <a:solidFill>
              <a:schemeClr val="tx1">
                <a:alpha val="0"/>
              </a:schemeClr>
            </a:solidFill>
          </a:ln>
        </p:spPr>
        <p:txBody>
          <a:bodyPr/>
          <a:lstStyle>
            <a:lvl1pPr>
              <a:defRPr sz="100">
                <a:solidFill>
                  <a:schemeClr val="tx1">
                    <a:alpha val="0"/>
                  </a:schemeClr>
                </a:solidFill>
              </a:defRPr>
            </a:lvl1pPr>
          </a:lstStyle>
          <a:p>
            <a:r>
              <a:rPr lang="fr-FR" dirty="0"/>
              <a:t>Titre</a:t>
            </a:r>
          </a:p>
        </p:txBody>
      </p:sp>
      <p:pic>
        <p:nvPicPr>
          <p:cNvPr id="8" name="Imag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683568" y="483518"/>
            <a:ext cx="4542273" cy="2160240"/>
          </a:xfrm>
          <a:prstGeom prst="rect">
            <a:avLst/>
          </a:prstGeom>
        </p:spPr>
      </p:pic>
    </p:spTree>
    <p:extLst>
      <p:ext uri="{BB962C8B-B14F-4D97-AF65-F5344CB8AC3E}">
        <p14:creationId xmlns:p14="http://schemas.microsoft.com/office/powerpoint/2010/main" val="6520736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itre et sous-titre">
    <p:spTree>
      <p:nvGrpSpPr>
        <p:cNvPr id="1" name=""/>
        <p:cNvGrpSpPr/>
        <p:nvPr/>
      </p:nvGrpSpPr>
      <p:grpSpPr>
        <a:xfrm>
          <a:off x="0" y="0"/>
          <a:ext cx="0" cy="0"/>
          <a:chOff x="0" y="0"/>
          <a:chExt cx="0" cy="0"/>
        </a:xfrm>
      </p:grpSpPr>
      <p:sp>
        <p:nvSpPr>
          <p:cNvPr id="7" name="Titre 6"/>
          <p:cNvSpPr>
            <a:spLocks noGrp="1"/>
          </p:cNvSpPr>
          <p:nvPr>
            <p:ph type="title" hasCustomPrompt="1"/>
          </p:nvPr>
        </p:nvSpPr>
        <p:spPr bwMode="gray">
          <a:xfrm>
            <a:off x="0" y="0"/>
            <a:ext cx="180000" cy="180000"/>
          </a:xfrm>
          <a:ln>
            <a:solidFill>
              <a:schemeClr val="tx1">
                <a:alpha val="0"/>
              </a:schemeClr>
            </a:solidFill>
          </a:ln>
        </p:spPr>
        <p:txBody>
          <a:bodyPr/>
          <a:lstStyle>
            <a:lvl1pPr>
              <a:defRPr sz="100">
                <a:solidFill>
                  <a:schemeClr val="tx1">
                    <a:alpha val="0"/>
                  </a:schemeClr>
                </a:solidFill>
              </a:defRPr>
            </a:lvl1pPr>
          </a:lstStyle>
          <a:p>
            <a:r>
              <a:rPr lang="fr-FR" dirty="0"/>
              <a:t>Titre</a:t>
            </a:r>
          </a:p>
        </p:txBody>
      </p:sp>
      <p:sp>
        <p:nvSpPr>
          <p:cNvPr id="2" name="Espace réservé de la date 1"/>
          <p:cNvSpPr>
            <a:spLocks noGrp="1"/>
          </p:cNvSpPr>
          <p:nvPr>
            <p:ph type="dt" sz="half" idx="10"/>
          </p:nvPr>
        </p:nvSpPr>
        <p:spPr bwMode="gray">
          <a:xfrm>
            <a:off x="7614000" y="4783500"/>
            <a:ext cx="1170000" cy="360000"/>
          </a:xfrm>
          <a:prstGeom prst="rect">
            <a:avLst/>
          </a:prstGeom>
        </p:spPr>
        <p:txBody>
          <a:bodyPr/>
          <a:lstStyle/>
          <a:p>
            <a:pPr algn="r"/>
            <a:fld id="{7B1327C9-86C6-4F10-8755-6CF4E2FB73D2}" type="datetime1">
              <a:rPr lang="fr-FR" cap="all" smtClean="0"/>
              <a:t>14/01/2026</a:t>
            </a:fld>
            <a:endParaRPr lang="fr-FR" cap="all" dirty="0"/>
          </a:p>
        </p:txBody>
      </p:sp>
      <p:sp>
        <p:nvSpPr>
          <p:cNvPr id="3" name="Espace réservé du pied de page 2"/>
          <p:cNvSpPr>
            <a:spLocks noGrp="1"/>
          </p:cNvSpPr>
          <p:nvPr>
            <p:ph type="ftr" sz="quarter" idx="11"/>
          </p:nvPr>
        </p:nvSpPr>
        <p:spPr bwMode="gray">
          <a:xfrm>
            <a:off x="360000" y="4783500"/>
            <a:ext cx="5904000" cy="360000"/>
          </a:xfrm>
          <a:prstGeom prst="rect">
            <a:avLst/>
          </a:prstGeom>
        </p:spPr>
        <p:txBody>
          <a:bodyPr/>
          <a:lstStyle/>
          <a:p>
            <a:r>
              <a:rPr lang="fr-FR" dirty="0"/>
              <a:t>Projet de service SRA-REIC - CSA juin 2024</a:t>
            </a:r>
          </a:p>
        </p:txBody>
      </p:sp>
      <p:sp>
        <p:nvSpPr>
          <p:cNvPr id="8" name="Espace réservé du numéro de diapositive 7"/>
          <p:cNvSpPr>
            <a:spLocks noGrp="1"/>
          </p:cNvSpPr>
          <p:nvPr>
            <p:ph type="sldNum" sz="quarter" idx="12"/>
          </p:nvPr>
        </p:nvSpPr>
        <p:spPr bwMode="gray">
          <a:xfrm>
            <a:off x="6264000" y="4783500"/>
            <a:ext cx="1350000" cy="360000"/>
          </a:xfrm>
          <a:prstGeom prst="rect">
            <a:avLst/>
          </a:prstGeom>
        </p:spPr>
        <p:txBody>
          <a:bodyPr/>
          <a:lstStyle/>
          <a:p>
            <a:fld id="{733122C9-A0B9-462F-8757-0847AD287B63}" type="slidenum">
              <a:rPr lang="fr-FR" smtClean="0"/>
              <a:pPr/>
              <a:t>‹N°›</a:t>
            </a:fld>
            <a:endParaRPr lang="fr-FR" dirty="0"/>
          </a:p>
        </p:txBody>
      </p:sp>
      <p:sp>
        <p:nvSpPr>
          <p:cNvPr id="11" name="Espace réservé du texte 10"/>
          <p:cNvSpPr>
            <a:spLocks noGrp="1"/>
          </p:cNvSpPr>
          <p:nvPr>
            <p:ph type="body" sz="quarter" idx="13" hasCustomPrompt="1"/>
          </p:nvPr>
        </p:nvSpPr>
        <p:spPr bwMode="gray">
          <a:xfrm>
            <a:off x="360000" y="2346046"/>
            <a:ext cx="8424000" cy="2077200"/>
          </a:xfrm>
        </p:spPr>
        <p:txBody>
          <a:bodyPr/>
          <a:lstStyle>
            <a:lvl1pPr>
              <a:lnSpc>
                <a:spcPct val="90000"/>
              </a:lnSpc>
              <a:spcAft>
                <a:spcPts val="0"/>
              </a:spcAft>
              <a:defRPr sz="3250" b="1" cap="all" baseline="0"/>
            </a:lvl1pPr>
            <a:lvl2pPr marL="0" indent="0">
              <a:spcBef>
                <a:spcPts val="500"/>
              </a:spcBef>
              <a:spcAft>
                <a:spcPts val="0"/>
              </a:spcAft>
              <a:buNone/>
              <a:defRPr sz="1850"/>
            </a:lvl2pPr>
          </a:lstStyle>
          <a:p>
            <a:pPr lvl="0"/>
            <a:r>
              <a:rPr lang="fr-FR" dirty="0"/>
              <a:t>Titre</a:t>
            </a:r>
          </a:p>
          <a:p>
            <a:pPr lvl="1"/>
            <a:r>
              <a:rPr lang="fr-FR" dirty="0"/>
              <a:t>Sous-titre</a:t>
            </a:r>
          </a:p>
        </p:txBody>
      </p:sp>
      <p:cxnSp>
        <p:nvCxnSpPr>
          <p:cNvPr id="12" name="Connecteur droit 11"/>
          <p:cNvCxnSpPr/>
          <p:nvPr userDrawn="1"/>
        </p:nvCxnSpPr>
        <p:spPr bwMode="gray">
          <a:xfrm>
            <a:off x="360000" y="4784400"/>
            <a:ext cx="8424000"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pic>
        <p:nvPicPr>
          <p:cNvPr id="10" name="Image 9"/>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397763" y="340805"/>
            <a:ext cx="2302029" cy="1094812"/>
          </a:xfrm>
          <a:prstGeom prst="rect">
            <a:avLst/>
          </a:prstGeom>
        </p:spPr>
      </p:pic>
    </p:spTree>
    <p:extLst>
      <p:ext uri="{BB962C8B-B14F-4D97-AF65-F5344CB8AC3E}">
        <p14:creationId xmlns:p14="http://schemas.microsoft.com/office/powerpoint/2010/main" val="19468004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2.xml"/><Relationship Id="rId1" Type="http://schemas.openxmlformats.org/officeDocument/2006/relationships/slideLayout" Target="../slideLayouts/slideLayout7.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0.xml"/><Relationship Id="rId7" Type="http://schemas.openxmlformats.org/officeDocument/2006/relationships/image" Target="../media/image2.jpeg"/><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theme" Target="../theme/theme3.xml"/><Relationship Id="rId5" Type="http://schemas.openxmlformats.org/officeDocument/2006/relationships/slideLayout" Target="../slideLayouts/slideLayout12.xml"/><Relationship Id="rId4"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bwMode="gray">
          <a:xfrm>
            <a:off x="1331640" y="169099"/>
            <a:ext cx="7524367" cy="379999"/>
          </a:xfrm>
          <a:prstGeom prst="rect">
            <a:avLst/>
          </a:prstGeom>
        </p:spPr>
        <p:txBody>
          <a:bodyPr vert="horz" lIns="0" tIns="0" rIns="0" bIns="0" rtlCol="0" anchor="t" anchorCtr="0">
            <a:noAutofit/>
          </a:bodyPr>
          <a:lstStyle/>
          <a:p>
            <a:r>
              <a:rPr lang="fr-FR" noProof="0" dirty="0"/>
              <a:t>Titre</a:t>
            </a:r>
          </a:p>
        </p:txBody>
      </p:sp>
      <p:sp>
        <p:nvSpPr>
          <p:cNvPr id="3" name="Espace réservé du texte 2"/>
          <p:cNvSpPr>
            <a:spLocks noGrp="1"/>
          </p:cNvSpPr>
          <p:nvPr>
            <p:ph type="body" idx="1"/>
          </p:nvPr>
        </p:nvSpPr>
        <p:spPr bwMode="gray">
          <a:xfrm>
            <a:off x="359999" y="1131595"/>
            <a:ext cx="8424000" cy="3278405"/>
          </a:xfrm>
          <a:prstGeom prst="rect">
            <a:avLst/>
          </a:prstGeom>
        </p:spPr>
        <p:txBody>
          <a:bodyPr vert="horz" lIns="0" tIns="0" rIns="0" bIns="0" rtlCol="0" anchor="t" anchorCtr="0">
            <a:noAutofit/>
          </a:bodyPr>
          <a:lstStyle/>
          <a:p>
            <a:pPr lvl="0"/>
            <a:r>
              <a:rPr lang="fr-FR" noProof="0" dirty="0"/>
              <a:t>Texte de niveau 1</a:t>
            </a:r>
          </a:p>
          <a:p>
            <a:pPr lvl="1"/>
            <a:r>
              <a:rPr lang="fr-FR" noProof="0" dirty="0"/>
              <a:t>Texte de niveau 2</a:t>
            </a:r>
          </a:p>
          <a:p>
            <a:pPr lvl="2"/>
            <a:r>
              <a:rPr lang="fr-FR" noProof="0" dirty="0"/>
              <a:t>Texte de niveau 3</a:t>
            </a:r>
          </a:p>
          <a:p>
            <a:pPr lvl="3"/>
            <a:r>
              <a:rPr lang="fr-FR" noProof="0" dirty="0"/>
              <a:t>Texte de niveau 4</a:t>
            </a:r>
          </a:p>
          <a:p>
            <a:pPr lvl="4"/>
            <a:r>
              <a:rPr lang="fr-FR" noProof="0" dirty="0"/>
              <a:t>Texte de niveau 5</a:t>
            </a:r>
          </a:p>
        </p:txBody>
      </p:sp>
      <p:sp>
        <p:nvSpPr>
          <p:cNvPr id="4" name="Espace réservé de la date 3"/>
          <p:cNvSpPr>
            <a:spLocks noGrp="1"/>
          </p:cNvSpPr>
          <p:nvPr>
            <p:ph type="dt" sz="half" idx="2"/>
          </p:nvPr>
        </p:nvSpPr>
        <p:spPr bwMode="gray">
          <a:xfrm>
            <a:off x="7614000" y="4783500"/>
            <a:ext cx="1170000" cy="360000"/>
          </a:xfrm>
          <a:prstGeom prst="rect">
            <a:avLst/>
          </a:prstGeom>
        </p:spPr>
        <p:txBody>
          <a:bodyPr vert="horz" lIns="0" tIns="0" rIns="0" bIns="0" rtlCol="0" anchor="ctr" anchorCtr="0">
            <a:noAutofit/>
          </a:bodyPr>
          <a:lstStyle>
            <a:lvl1pPr algn="ctr">
              <a:defRPr sz="750" b="1">
                <a:solidFill>
                  <a:schemeClr val="tx1"/>
                </a:solidFill>
              </a:defRPr>
            </a:lvl1pPr>
          </a:lstStyle>
          <a:p>
            <a:pPr algn="r"/>
            <a:r>
              <a:rPr lang="fr-FR" cap="all" dirty="0"/>
              <a:t>XX/XX/XXXX</a:t>
            </a:r>
          </a:p>
        </p:txBody>
      </p:sp>
      <p:sp>
        <p:nvSpPr>
          <p:cNvPr id="5" name="Espace réservé du pied de page 4"/>
          <p:cNvSpPr>
            <a:spLocks noGrp="1"/>
          </p:cNvSpPr>
          <p:nvPr>
            <p:ph type="ftr" sz="quarter" idx="3"/>
          </p:nvPr>
        </p:nvSpPr>
        <p:spPr bwMode="gray">
          <a:xfrm>
            <a:off x="360000" y="4783500"/>
            <a:ext cx="5904000" cy="360000"/>
          </a:xfrm>
          <a:prstGeom prst="rect">
            <a:avLst/>
          </a:prstGeom>
        </p:spPr>
        <p:txBody>
          <a:bodyPr vert="horz" lIns="0" tIns="0" rIns="0" bIns="0" rtlCol="0" anchor="ctr" anchorCtr="0">
            <a:noAutofit/>
          </a:bodyPr>
          <a:lstStyle>
            <a:lvl1pPr algn="l">
              <a:defRPr sz="750" b="1">
                <a:solidFill>
                  <a:schemeClr val="tx1"/>
                </a:solidFill>
              </a:defRPr>
            </a:lvl1pPr>
          </a:lstStyle>
          <a:p>
            <a:r>
              <a:rPr lang="fr-FR" dirty="0"/>
              <a:t>Projet de service - SRANE</a:t>
            </a:r>
          </a:p>
        </p:txBody>
      </p:sp>
      <p:sp>
        <p:nvSpPr>
          <p:cNvPr id="6" name="Espace réservé du numéro de diapositive 5"/>
          <p:cNvSpPr>
            <a:spLocks noGrp="1"/>
          </p:cNvSpPr>
          <p:nvPr>
            <p:ph type="sldNum" sz="quarter" idx="4"/>
          </p:nvPr>
        </p:nvSpPr>
        <p:spPr bwMode="gray">
          <a:xfrm>
            <a:off x="6264000" y="4783500"/>
            <a:ext cx="1350000" cy="360000"/>
          </a:xfrm>
          <a:prstGeom prst="rect">
            <a:avLst/>
          </a:prstGeom>
        </p:spPr>
        <p:txBody>
          <a:bodyPr vert="horz" lIns="0" tIns="0" rIns="0" bIns="0" rtlCol="0" anchor="ctr" anchorCtr="0">
            <a:noAutofit/>
          </a:bodyPr>
          <a:lstStyle>
            <a:lvl1pPr algn="r">
              <a:defRPr sz="750" b="1">
                <a:solidFill>
                  <a:schemeClr val="tx1"/>
                </a:solidFill>
              </a:defRPr>
            </a:lvl1pPr>
          </a:lstStyle>
          <a:p>
            <a:fld id="{733122C9-A0B9-462F-8757-0847AD287B63}" type="slidenum">
              <a:rPr lang="fr-FR" smtClean="0"/>
              <a:pPr/>
              <a:t>‹N°›</a:t>
            </a:fld>
            <a:endParaRPr lang="fr-FR" dirty="0"/>
          </a:p>
        </p:txBody>
      </p:sp>
      <p:cxnSp>
        <p:nvCxnSpPr>
          <p:cNvPr id="10" name="Connecteur droit 9"/>
          <p:cNvCxnSpPr/>
          <p:nvPr/>
        </p:nvCxnSpPr>
        <p:spPr bwMode="gray">
          <a:xfrm>
            <a:off x="360000" y="4784400"/>
            <a:ext cx="8424000"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pic>
        <p:nvPicPr>
          <p:cNvPr id="9" name="Image 8"/>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59999" y="175527"/>
            <a:ext cx="799013" cy="379999"/>
          </a:xfrm>
          <a:prstGeom prst="rect">
            <a:avLst/>
          </a:prstGeom>
        </p:spPr>
      </p:pic>
    </p:spTree>
  </p:cSld>
  <p:clrMap bg1="lt1" tx1="dk1" bg2="lt2" tx2="dk2" accent1="accent1" accent2="accent2" accent3="accent3" accent4="accent4" accent5="accent5" accent6="accent6" hlink="hlink" folHlink="folHlink"/>
  <p:sldLayoutIdLst>
    <p:sldLayoutId id="2147483808" r:id="rId1"/>
    <p:sldLayoutId id="2147483812" r:id="rId2"/>
    <p:sldLayoutId id="2147483810" r:id="rId3"/>
    <p:sldLayoutId id="2147483811" r:id="rId4"/>
    <p:sldLayoutId id="2147483809" r:id="rId5"/>
    <p:sldLayoutId id="2147483798" r:id="rId6"/>
  </p:sldLayoutIdLst>
  <p:hf hdr="0"/>
  <p:txStyles>
    <p:titleStyle>
      <a:lvl1pPr algn="r" defTabSz="914400" rtl="0" eaLnBrk="1" latinLnBrk="0" hangingPunct="1">
        <a:lnSpc>
          <a:spcPct val="90000"/>
        </a:lnSpc>
        <a:spcBef>
          <a:spcPct val="0"/>
        </a:spcBef>
        <a:buNone/>
        <a:defRPr sz="2000" b="1" kern="1200">
          <a:solidFill>
            <a:srgbClr val="5770BE"/>
          </a:solidFill>
          <a:latin typeface="+mj-lt"/>
          <a:ea typeface="+mj-ea"/>
          <a:cs typeface="+mj-cs"/>
        </a:defRPr>
      </a:lvl1pPr>
    </p:titleStyle>
    <p:bodyStyle>
      <a:lvl1pPr marL="0" indent="0" algn="l" defTabSz="914400" rtl="0" eaLnBrk="1" latinLnBrk="0" hangingPunct="1">
        <a:lnSpc>
          <a:spcPct val="100000"/>
        </a:lnSpc>
        <a:spcBef>
          <a:spcPts val="0"/>
        </a:spcBef>
        <a:spcAft>
          <a:spcPts val="0"/>
        </a:spcAft>
        <a:buFont typeface="Arial" pitchFamily="34" charset="0"/>
        <a:buNone/>
        <a:defRPr sz="1050" b="1" kern="1200">
          <a:solidFill>
            <a:srgbClr val="5770BE"/>
          </a:solidFill>
          <a:latin typeface="+mn-lt"/>
          <a:ea typeface="+mn-ea"/>
          <a:cs typeface="+mn-cs"/>
        </a:defRPr>
      </a:lvl1pPr>
      <a:lvl2pPr marL="252000" indent="-72000" algn="l" defTabSz="914400" rtl="0" eaLnBrk="1" latinLnBrk="0" hangingPunct="1">
        <a:lnSpc>
          <a:spcPct val="100000"/>
        </a:lnSpc>
        <a:spcBef>
          <a:spcPts val="0"/>
        </a:spcBef>
        <a:spcAft>
          <a:spcPts val="0"/>
        </a:spcAft>
        <a:buFont typeface="Arial" pitchFamily="34" charset="0"/>
        <a:buChar char="•"/>
        <a:defRPr sz="950" b="1" kern="1200">
          <a:solidFill>
            <a:schemeClr val="tx1"/>
          </a:solidFill>
          <a:latin typeface="+mn-lt"/>
          <a:ea typeface="+mn-ea"/>
          <a:cs typeface="+mn-cs"/>
        </a:defRPr>
      </a:lvl2pPr>
      <a:lvl3pPr marL="432000" indent="-72000" algn="l" defTabSz="914400" rtl="0" eaLnBrk="1" latinLnBrk="0" hangingPunct="1">
        <a:lnSpc>
          <a:spcPct val="100000"/>
        </a:lnSpc>
        <a:spcBef>
          <a:spcPts val="0"/>
        </a:spcBef>
        <a:spcAft>
          <a:spcPts val="0"/>
        </a:spcAft>
        <a:buSzPct val="100000"/>
        <a:buFont typeface="Arial" pitchFamily="34" charset="0"/>
        <a:buChar char="•"/>
        <a:defRPr sz="850" kern="1200">
          <a:solidFill>
            <a:schemeClr val="tx1"/>
          </a:solidFill>
          <a:latin typeface="+mn-lt"/>
          <a:ea typeface="+mn-ea"/>
          <a:cs typeface="+mn-cs"/>
        </a:defRPr>
      </a:lvl3pPr>
      <a:lvl4pPr marL="612000" indent="-72000" algn="l" defTabSz="914400" rtl="0" eaLnBrk="1" latinLnBrk="0" hangingPunct="1">
        <a:lnSpc>
          <a:spcPct val="100000"/>
        </a:lnSpc>
        <a:spcBef>
          <a:spcPts val="0"/>
        </a:spcBef>
        <a:spcAft>
          <a:spcPts val="0"/>
        </a:spcAft>
        <a:buSzPct val="100000"/>
        <a:buFont typeface="Arial" pitchFamily="34" charset="0"/>
        <a:buChar char="•"/>
        <a:defRPr sz="750" kern="1200">
          <a:solidFill>
            <a:schemeClr val="tx1"/>
          </a:solidFill>
          <a:latin typeface="+mn-lt"/>
          <a:ea typeface="+mn-ea"/>
          <a:cs typeface="+mn-cs"/>
        </a:defRPr>
      </a:lvl4pPr>
      <a:lvl5pPr marL="828000" indent="-72000" algn="l" defTabSz="914400" rtl="0" eaLnBrk="1" latinLnBrk="0" hangingPunct="1">
        <a:lnSpc>
          <a:spcPct val="100000"/>
        </a:lnSpc>
        <a:spcBef>
          <a:spcPts val="0"/>
        </a:spcBef>
        <a:spcAft>
          <a:spcPts val="0"/>
        </a:spcAft>
        <a:buSzPct val="100000"/>
        <a:buFont typeface="Arial" pitchFamily="34" charset="0"/>
        <a:buChar char="•"/>
        <a:defRPr sz="7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002FA9D6-C420-4095-86D9-4F796089C1A4}"/>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59999" y="175527"/>
            <a:ext cx="799013" cy="379999"/>
          </a:xfrm>
          <a:prstGeom prst="rect">
            <a:avLst/>
          </a:prstGeom>
        </p:spPr>
      </p:pic>
      <p:sp>
        <p:nvSpPr>
          <p:cNvPr id="15" name="Espace réservé du texte 2">
            <a:extLst>
              <a:ext uri="{FF2B5EF4-FFF2-40B4-BE49-F238E27FC236}">
                <a16:creationId xmlns:a16="http://schemas.microsoft.com/office/drawing/2014/main" id="{4EDD0E7E-30FC-473C-B2EE-5B31A4A2E8A6}"/>
              </a:ext>
            </a:extLst>
          </p:cNvPr>
          <p:cNvSpPr txBox="1">
            <a:spLocks/>
          </p:cNvSpPr>
          <p:nvPr userDrawn="1"/>
        </p:nvSpPr>
        <p:spPr bwMode="gray">
          <a:xfrm>
            <a:off x="359999" y="1131595"/>
            <a:ext cx="8424000" cy="3278405"/>
          </a:xfrm>
          <a:prstGeom prst="rect">
            <a:avLst/>
          </a:prstGeom>
        </p:spPr>
        <p:txBody>
          <a:bodyPr vert="horz" lIns="0" tIns="0" rIns="0" bIns="0" rtlCol="0"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lgn="l" defTabSz="914400" rtl="0" eaLnBrk="1" latinLnBrk="0" hangingPunct="1">
              <a:lnSpc>
                <a:spcPct val="100000"/>
              </a:lnSpc>
              <a:spcBef>
                <a:spcPts val="0"/>
              </a:spcBef>
              <a:spcAft>
                <a:spcPts val="0"/>
              </a:spcAft>
              <a:buFont typeface="Arial" pitchFamily="34" charset="0"/>
              <a:buNone/>
            </a:pPr>
            <a:r>
              <a:rPr lang="fr-FR" sz="1050" b="1" kern="1200" dirty="0">
                <a:solidFill>
                  <a:srgbClr val="5770BE"/>
                </a:solidFill>
                <a:latin typeface="Marianne" panose="02000000000000000000" pitchFamily="2" charset="0"/>
                <a:ea typeface="+mn-ea"/>
                <a:cs typeface="+mn-cs"/>
              </a:rPr>
              <a:t>Texte de niveau 1</a:t>
            </a:r>
          </a:p>
          <a:p>
            <a:pPr marL="252000" lvl="1" indent="-72000" algn="l" defTabSz="914400" rtl="0" eaLnBrk="1" latinLnBrk="0" hangingPunct="1">
              <a:lnSpc>
                <a:spcPct val="100000"/>
              </a:lnSpc>
              <a:spcBef>
                <a:spcPts val="0"/>
              </a:spcBef>
              <a:spcAft>
                <a:spcPts val="0"/>
              </a:spcAft>
              <a:buFont typeface="Arial" pitchFamily="34" charset="0"/>
              <a:buChar char="•"/>
            </a:pPr>
            <a:r>
              <a:rPr lang="fr-FR" sz="950" b="1" kern="1200" dirty="0">
                <a:solidFill>
                  <a:schemeClr val="tx1"/>
                </a:solidFill>
                <a:latin typeface="Marianne" panose="02000000000000000000" pitchFamily="2" charset="0"/>
                <a:ea typeface="+mn-ea"/>
                <a:cs typeface="+mn-cs"/>
              </a:rPr>
              <a:t>Texte de niveau 2</a:t>
            </a:r>
          </a:p>
          <a:p>
            <a:pPr marL="432000" lvl="2" indent="-72000" algn="l" defTabSz="914400" rtl="0" eaLnBrk="1" latinLnBrk="0" hangingPunct="1">
              <a:lnSpc>
                <a:spcPct val="100000"/>
              </a:lnSpc>
              <a:spcBef>
                <a:spcPts val="0"/>
              </a:spcBef>
              <a:spcAft>
                <a:spcPts val="0"/>
              </a:spcAft>
              <a:buSzPct val="100000"/>
              <a:buFont typeface="Arial" pitchFamily="34" charset="0"/>
              <a:buChar char="•"/>
            </a:pPr>
            <a:r>
              <a:rPr lang="fr-FR" sz="850" kern="1200" dirty="0">
                <a:solidFill>
                  <a:schemeClr val="tx1"/>
                </a:solidFill>
                <a:latin typeface="Marianne" panose="02000000000000000000" pitchFamily="2" charset="0"/>
                <a:ea typeface="+mn-ea"/>
                <a:cs typeface="+mn-cs"/>
              </a:rPr>
              <a:t>Texte de niveau 3</a:t>
            </a:r>
          </a:p>
          <a:p>
            <a:pPr marL="612000" lvl="3" indent="-72000" algn="l" defTabSz="914400" rtl="0" eaLnBrk="1" latinLnBrk="0" hangingPunct="1">
              <a:lnSpc>
                <a:spcPct val="100000"/>
              </a:lnSpc>
              <a:spcBef>
                <a:spcPts val="0"/>
              </a:spcBef>
              <a:spcAft>
                <a:spcPts val="0"/>
              </a:spcAft>
              <a:buSzPct val="100000"/>
              <a:buFont typeface="Arial" pitchFamily="34" charset="0"/>
              <a:buChar char="•"/>
            </a:pPr>
            <a:r>
              <a:rPr lang="fr-FR" sz="750" kern="1200" dirty="0">
                <a:solidFill>
                  <a:schemeClr val="tx1"/>
                </a:solidFill>
                <a:latin typeface="Marianne" panose="02000000000000000000" pitchFamily="2" charset="0"/>
                <a:ea typeface="+mn-ea"/>
                <a:cs typeface="+mn-cs"/>
              </a:rPr>
              <a:t>Texte de niveau 4</a:t>
            </a:r>
          </a:p>
          <a:p>
            <a:pPr marL="828000" lvl="4" indent="-72000" algn="l" defTabSz="914400" rtl="0" eaLnBrk="1" latinLnBrk="0" hangingPunct="1">
              <a:lnSpc>
                <a:spcPct val="100000"/>
              </a:lnSpc>
              <a:spcBef>
                <a:spcPts val="0"/>
              </a:spcBef>
              <a:spcAft>
                <a:spcPts val="0"/>
              </a:spcAft>
              <a:buSzPct val="100000"/>
              <a:buFont typeface="Arial" pitchFamily="34" charset="0"/>
              <a:buChar char="•"/>
            </a:pPr>
            <a:r>
              <a:rPr lang="fr-FR" sz="700" kern="1200" dirty="0">
                <a:solidFill>
                  <a:schemeClr val="tx1"/>
                </a:solidFill>
                <a:latin typeface="Marianne" panose="02000000000000000000" pitchFamily="2" charset="0"/>
                <a:ea typeface="+mn-ea"/>
                <a:cs typeface="+mn-cs"/>
              </a:rPr>
              <a:t>Texte de niveau </a:t>
            </a:r>
            <a:r>
              <a:rPr lang="fr-FR" sz="700" kern="1200" dirty="0">
                <a:solidFill>
                  <a:schemeClr val="tx1"/>
                </a:solidFill>
                <a:latin typeface="+mn-lt"/>
                <a:ea typeface="+mn-ea"/>
                <a:cs typeface="+mn-cs"/>
              </a:rPr>
              <a:t>5</a:t>
            </a:r>
          </a:p>
        </p:txBody>
      </p:sp>
      <p:sp>
        <p:nvSpPr>
          <p:cNvPr id="17" name="Espace réservé du titre 1">
            <a:extLst>
              <a:ext uri="{FF2B5EF4-FFF2-40B4-BE49-F238E27FC236}">
                <a16:creationId xmlns:a16="http://schemas.microsoft.com/office/drawing/2014/main" id="{8A6E1F57-3B69-44BF-9D84-F4A5336E65A8}"/>
              </a:ext>
            </a:extLst>
          </p:cNvPr>
          <p:cNvSpPr txBox="1">
            <a:spLocks/>
          </p:cNvSpPr>
          <p:nvPr userDrawn="1"/>
        </p:nvSpPr>
        <p:spPr bwMode="gray">
          <a:xfrm>
            <a:off x="1331640" y="169099"/>
            <a:ext cx="7524367" cy="379999"/>
          </a:xfrm>
          <a:prstGeom prst="rect">
            <a:avLst/>
          </a:prstGeom>
        </p:spPr>
        <p:txBody>
          <a:bodyPr vert="horz" lIns="0" tIns="0" rIns="0" bIns="0"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lang="fr-FR" sz="2000" b="1" kern="1200" noProof="0" dirty="0">
                <a:solidFill>
                  <a:srgbClr val="5770BE"/>
                </a:solidFill>
                <a:latin typeface="Marianne" panose="02000000000000000000" pitchFamily="2" charset="0"/>
                <a:ea typeface="+mj-ea"/>
                <a:cs typeface="+mj-cs"/>
              </a:rPr>
              <a:t>Titre</a:t>
            </a:r>
          </a:p>
        </p:txBody>
      </p:sp>
    </p:spTree>
    <p:extLst>
      <p:ext uri="{BB962C8B-B14F-4D97-AF65-F5344CB8AC3E}">
        <p14:creationId xmlns:p14="http://schemas.microsoft.com/office/powerpoint/2010/main" val="2049750531"/>
      </p:ext>
    </p:extLst>
  </p:cSld>
  <p:clrMap bg1="lt1" tx1="dk1" bg2="lt2" tx2="dk2" accent1="accent1" accent2="accent2" accent3="accent3" accent4="accent4" accent5="accent5" accent6="accent6" hlink="hlink" folHlink="folHlink"/>
  <p:sldLayoutIdLst>
    <p:sldLayoutId id="2147483814" r:id="rId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bwMode="gray">
          <a:xfrm>
            <a:off x="1331640" y="169099"/>
            <a:ext cx="7524367" cy="379999"/>
          </a:xfrm>
          <a:prstGeom prst="rect">
            <a:avLst/>
          </a:prstGeom>
        </p:spPr>
        <p:txBody>
          <a:bodyPr vert="horz" lIns="0" tIns="0" rIns="0" bIns="0" rtlCol="0" anchor="t" anchorCtr="0">
            <a:noAutofit/>
          </a:bodyPr>
          <a:lstStyle/>
          <a:p>
            <a:r>
              <a:rPr lang="fr-FR" noProof="0" dirty="0"/>
              <a:t>Titre</a:t>
            </a:r>
          </a:p>
        </p:txBody>
      </p:sp>
      <p:sp>
        <p:nvSpPr>
          <p:cNvPr id="3" name="Espace réservé du texte 2"/>
          <p:cNvSpPr>
            <a:spLocks noGrp="1"/>
          </p:cNvSpPr>
          <p:nvPr>
            <p:ph type="body" idx="1"/>
          </p:nvPr>
        </p:nvSpPr>
        <p:spPr bwMode="gray">
          <a:xfrm>
            <a:off x="359999" y="1131595"/>
            <a:ext cx="8424000" cy="3278405"/>
          </a:xfrm>
          <a:prstGeom prst="rect">
            <a:avLst/>
          </a:prstGeom>
        </p:spPr>
        <p:txBody>
          <a:bodyPr vert="horz" lIns="0" tIns="0" rIns="0" bIns="0" rtlCol="0" anchor="t" anchorCtr="0">
            <a:noAutofit/>
          </a:bodyPr>
          <a:lstStyle/>
          <a:p>
            <a:pPr lvl="0"/>
            <a:r>
              <a:rPr lang="fr-FR" noProof="0" dirty="0"/>
              <a:t>Texte de niveau 1</a:t>
            </a:r>
          </a:p>
          <a:p>
            <a:pPr lvl="1"/>
            <a:r>
              <a:rPr lang="fr-FR" noProof="0" dirty="0"/>
              <a:t>Texte de niveau 2</a:t>
            </a:r>
          </a:p>
          <a:p>
            <a:pPr lvl="2"/>
            <a:r>
              <a:rPr lang="fr-FR" noProof="0" dirty="0"/>
              <a:t>Texte de niveau 3</a:t>
            </a:r>
          </a:p>
          <a:p>
            <a:pPr lvl="3"/>
            <a:r>
              <a:rPr lang="fr-FR" noProof="0" dirty="0"/>
              <a:t>Texte de niveau 4</a:t>
            </a:r>
          </a:p>
          <a:p>
            <a:pPr lvl="4"/>
            <a:r>
              <a:rPr lang="fr-FR" noProof="0" dirty="0"/>
              <a:t>Texte de niveau 5</a:t>
            </a:r>
          </a:p>
        </p:txBody>
      </p:sp>
      <p:pic>
        <p:nvPicPr>
          <p:cNvPr id="9" name="Image 8"/>
          <p:cNvPicPr>
            <a:picLocks noChangeAspect="1"/>
          </p:cNvPicPr>
          <p:nvPr userDrawn="1"/>
        </p:nvPicPr>
        <p:blipFill>
          <a:blip r:embed="rId7" cstate="print">
            <a:extLst>
              <a:ext uri="{28A0092B-C50C-407E-A947-70E740481C1C}">
                <a14:useLocalDpi xmlns:a14="http://schemas.microsoft.com/office/drawing/2010/main"/>
              </a:ext>
            </a:extLst>
          </a:blip>
          <a:stretch>
            <a:fillRect/>
          </a:stretch>
        </p:blipFill>
        <p:spPr>
          <a:xfrm>
            <a:off x="359999" y="175527"/>
            <a:ext cx="799013" cy="379999"/>
          </a:xfrm>
          <a:prstGeom prst="rect">
            <a:avLst/>
          </a:prstGeom>
        </p:spPr>
      </p:pic>
    </p:spTree>
    <p:extLst>
      <p:ext uri="{BB962C8B-B14F-4D97-AF65-F5344CB8AC3E}">
        <p14:creationId xmlns:p14="http://schemas.microsoft.com/office/powerpoint/2010/main" val="3432745310"/>
      </p:ext>
    </p:extLst>
  </p:cSld>
  <p:clrMap bg1="lt1" tx1="dk1" bg2="lt2" tx2="dk2" accent1="accent1" accent2="accent2" accent3="accent3" accent4="accent4" accent5="accent5" accent6="accent6" hlink="hlink" folHlink="folHlink"/>
  <p:sldLayoutIdLst>
    <p:sldLayoutId id="2147483816" r:id="rId1"/>
    <p:sldLayoutId id="2147483817" r:id="rId2"/>
    <p:sldLayoutId id="2147483818" r:id="rId3"/>
    <p:sldLayoutId id="2147483819" r:id="rId4"/>
    <p:sldLayoutId id="2147483820" r:id="rId5"/>
  </p:sldLayoutIdLst>
  <p:hf hdr="0"/>
  <p:txStyles>
    <p:titleStyle>
      <a:lvl1pPr algn="r" defTabSz="914400" rtl="0" eaLnBrk="1" latinLnBrk="0" hangingPunct="1">
        <a:lnSpc>
          <a:spcPct val="90000"/>
        </a:lnSpc>
        <a:spcBef>
          <a:spcPct val="0"/>
        </a:spcBef>
        <a:buNone/>
        <a:defRPr sz="2000" b="1" kern="1200">
          <a:solidFill>
            <a:srgbClr val="5770BE"/>
          </a:solidFill>
          <a:latin typeface="+mj-lt"/>
          <a:ea typeface="+mj-ea"/>
          <a:cs typeface="+mj-cs"/>
        </a:defRPr>
      </a:lvl1pPr>
    </p:titleStyle>
    <p:bodyStyle>
      <a:lvl1pPr marL="0" indent="0" algn="l" defTabSz="914400" rtl="0" eaLnBrk="1" latinLnBrk="0" hangingPunct="1">
        <a:lnSpc>
          <a:spcPct val="100000"/>
        </a:lnSpc>
        <a:spcBef>
          <a:spcPts val="0"/>
        </a:spcBef>
        <a:spcAft>
          <a:spcPts val="0"/>
        </a:spcAft>
        <a:buFont typeface="Arial" pitchFamily="34" charset="0"/>
        <a:buNone/>
        <a:defRPr sz="1050" b="1" kern="1200">
          <a:solidFill>
            <a:srgbClr val="5770BE"/>
          </a:solidFill>
          <a:latin typeface="+mn-lt"/>
          <a:ea typeface="+mn-ea"/>
          <a:cs typeface="+mn-cs"/>
        </a:defRPr>
      </a:lvl1pPr>
      <a:lvl2pPr marL="252000" indent="-72000" algn="l" defTabSz="914400" rtl="0" eaLnBrk="1" latinLnBrk="0" hangingPunct="1">
        <a:lnSpc>
          <a:spcPct val="100000"/>
        </a:lnSpc>
        <a:spcBef>
          <a:spcPts val="0"/>
        </a:spcBef>
        <a:spcAft>
          <a:spcPts val="0"/>
        </a:spcAft>
        <a:buFont typeface="Arial" pitchFamily="34" charset="0"/>
        <a:buChar char="•"/>
        <a:defRPr sz="950" b="1" kern="1200">
          <a:solidFill>
            <a:schemeClr val="tx1"/>
          </a:solidFill>
          <a:latin typeface="+mn-lt"/>
          <a:ea typeface="+mn-ea"/>
          <a:cs typeface="+mn-cs"/>
        </a:defRPr>
      </a:lvl2pPr>
      <a:lvl3pPr marL="432000" indent="-72000" algn="l" defTabSz="914400" rtl="0" eaLnBrk="1" latinLnBrk="0" hangingPunct="1">
        <a:lnSpc>
          <a:spcPct val="100000"/>
        </a:lnSpc>
        <a:spcBef>
          <a:spcPts val="0"/>
        </a:spcBef>
        <a:spcAft>
          <a:spcPts val="0"/>
        </a:spcAft>
        <a:buSzPct val="100000"/>
        <a:buFont typeface="Arial" pitchFamily="34" charset="0"/>
        <a:buChar char="•"/>
        <a:defRPr sz="850" kern="1200">
          <a:solidFill>
            <a:schemeClr val="tx1"/>
          </a:solidFill>
          <a:latin typeface="+mn-lt"/>
          <a:ea typeface="+mn-ea"/>
          <a:cs typeface="+mn-cs"/>
        </a:defRPr>
      </a:lvl3pPr>
      <a:lvl4pPr marL="612000" indent="-72000" algn="l" defTabSz="914400" rtl="0" eaLnBrk="1" latinLnBrk="0" hangingPunct="1">
        <a:lnSpc>
          <a:spcPct val="100000"/>
        </a:lnSpc>
        <a:spcBef>
          <a:spcPts val="0"/>
        </a:spcBef>
        <a:spcAft>
          <a:spcPts val="0"/>
        </a:spcAft>
        <a:buSzPct val="100000"/>
        <a:buFont typeface="Arial" pitchFamily="34" charset="0"/>
        <a:buChar char="•"/>
        <a:defRPr sz="750" kern="1200">
          <a:solidFill>
            <a:schemeClr val="tx1"/>
          </a:solidFill>
          <a:latin typeface="+mn-lt"/>
          <a:ea typeface="+mn-ea"/>
          <a:cs typeface="+mn-cs"/>
        </a:defRPr>
      </a:lvl4pPr>
      <a:lvl5pPr marL="828000" indent="-72000" algn="l" defTabSz="914400" rtl="0" eaLnBrk="1" latinLnBrk="0" hangingPunct="1">
        <a:lnSpc>
          <a:spcPct val="100000"/>
        </a:lnSpc>
        <a:spcBef>
          <a:spcPts val="0"/>
        </a:spcBef>
        <a:spcAft>
          <a:spcPts val="0"/>
        </a:spcAft>
        <a:buSzPct val="100000"/>
        <a:buFont typeface="Arial" pitchFamily="34" charset="0"/>
        <a:buChar char="•"/>
        <a:defRPr sz="7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60000" y="1635646"/>
            <a:ext cx="8784000" cy="3147854"/>
          </a:xfrm>
          <a:prstGeom prst="rect">
            <a:avLst/>
          </a:prstGeom>
          <a:solidFill>
            <a:srgbClr val="EB620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 name="Titre 1"/>
          <p:cNvSpPr>
            <a:spLocks noGrp="1"/>
          </p:cNvSpPr>
          <p:nvPr>
            <p:ph type="title"/>
          </p:nvPr>
        </p:nvSpPr>
        <p:spPr/>
        <p:txBody>
          <a:bodyPr/>
          <a:lstStyle/>
          <a:p>
            <a:endParaRPr lang="fr-FR" dirty="0"/>
          </a:p>
        </p:txBody>
      </p:sp>
      <p:sp>
        <p:nvSpPr>
          <p:cNvPr id="9" name="Espace réservé du numéro de diapositive 8"/>
          <p:cNvSpPr>
            <a:spLocks noGrp="1"/>
          </p:cNvSpPr>
          <p:nvPr>
            <p:ph type="sldNum" sz="quarter" idx="12"/>
          </p:nvPr>
        </p:nvSpPr>
        <p:spPr/>
        <p:txBody>
          <a:bodyPr/>
          <a:lstStyle/>
          <a:p>
            <a:fld id="{733122C9-A0B9-462F-8757-0847AD287B63}" type="slidenum">
              <a:rPr lang="fr-FR" smtClean="0"/>
              <a:pPr/>
              <a:t>1</a:t>
            </a:fld>
            <a:endParaRPr lang="fr-FR" dirty="0"/>
          </a:p>
        </p:txBody>
      </p:sp>
      <p:sp>
        <p:nvSpPr>
          <p:cNvPr id="10" name="Espace réservé de la date 2">
            <a:extLst>
              <a:ext uri="{FF2B5EF4-FFF2-40B4-BE49-F238E27FC236}">
                <a16:creationId xmlns:a16="http://schemas.microsoft.com/office/drawing/2014/main" id="{C8364FFD-2301-4713-B359-819B2272BB53}"/>
              </a:ext>
            </a:extLst>
          </p:cNvPr>
          <p:cNvSpPr>
            <a:spLocks noGrp="1"/>
          </p:cNvSpPr>
          <p:nvPr>
            <p:ph type="dt" sz="half" idx="10"/>
          </p:nvPr>
        </p:nvSpPr>
        <p:spPr>
          <a:xfrm>
            <a:off x="7614000" y="4783500"/>
            <a:ext cx="1170000" cy="360000"/>
          </a:xfrm>
        </p:spPr>
        <p:txBody>
          <a:bodyPr/>
          <a:lstStyle/>
          <a:p>
            <a:pPr algn="r"/>
            <a:fld id="{A0CC272B-8022-41B4-9143-5BA32074F708}" type="datetime1">
              <a:rPr lang="fr-FR" cap="all" smtClean="0"/>
              <a:t>14/01/2026</a:t>
            </a:fld>
            <a:endParaRPr lang="fr-FR" cap="all" dirty="0"/>
          </a:p>
        </p:txBody>
      </p:sp>
      <p:pic>
        <p:nvPicPr>
          <p:cNvPr id="7" name="Image 6">
            <a:extLst>
              <a:ext uri="{FF2B5EF4-FFF2-40B4-BE49-F238E27FC236}">
                <a16:creationId xmlns:a16="http://schemas.microsoft.com/office/drawing/2014/main" id="{DE076113-FFC2-4DCC-911C-393FDB760FB9}"/>
              </a:ext>
            </a:extLst>
          </p:cNvPr>
          <p:cNvPicPr>
            <a:picLocks noChangeAspect="1"/>
          </p:cNvPicPr>
          <p:nvPr/>
        </p:nvPicPr>
        <p:blipFill>
          <a:blip r:embed="rId2"/>
          <a:stretch>
            <a:fillRect/>
          </a:stretch>
        </p:blipFill>
        <p:spPr>
          <a:xfrm>
            <a:off x="7658940" y="200326"/>
            <a:ext cx="1080120" cy="1080120"/>
          </a:xfrm>
          <a:prstGeom prst="rect">
            <a:avLst/>
          </a:prstGeom>
        </p:spPr>
      </p:pic>
      <p:sp>
        <p:nvSpPr>
          <p:cNvPr id="11" name="ZoneTexte 10">
            <a:extLst>
              <a:ext uri="{FF2B5EF4-FFF2-40B4-BE49-F238E27FC236}">
                <a16:creationId xmlns:a16="http://schemas.microsoft.com/office/drawing/2014/main" id="{1FF0EC5C-A6E9-416B-9440-3C9E4911BA02}"/>
              </a:ext>
            </a:extLst>
          </p:cNvPr>
          <p:cNvSpPr txBox="1"/>
          <p:nvPr/>
        </p:nvSpPr>
        <p:spPr>
          <a:xfrm>
            <a:off x="539552" y="1923678"/>
            <a:ext cx="8424936" cy="2185214"/>
          </a:xfrm>
          <a:prstGeom prst="rect">
            <a:avLst/>
          </a:prstGeom>
          <a:noFill/>
        </p:spPr>
        <p:txBody>
          <a:bodyPr wrap="square">
            <a:spAutoFit/>
          </a:bodyPr>
          <a:lstStyle/>
          <a:p>
            <a:pPr marL="0" indent="0" algn="ctr">
              <a:buNone/>
            </a:pPr>
            <a:r>
              <a:rPr lang="fr-FR" sz="1800" cap="none" dirty="0">
                <a:solidFill>
                  <a:schemeClr val="bg1"/>
                </a:solidFill>
                <a:latin typeface="Marianne" panose="02000000000000000000" pitchFamily="50" charset="0"/>
                <a:cs typeface="Times New Roman" panose="02020603050405020304" pitchFamily="18" charset="0"/>
              </a:rPr>
              <a:t>COMMISSION ELECTORALE CONSULTATIVE</a:t>
            </a:r>
            <a:br>
              <a:rPr lang="fr-FR" sz="1800" cap="none" dirty="0">
                <a:solidFill>
                  <a:schemeClr val="bg1"/>
                </a:solidFill>
                <a:latin typeface="Marianne" panose="02000000000000000000" pitchFamily="50" charset="0"/>
                <a:cs typeface="Times New Roman" panose="02020603050405020304" pitchFamily="18" charset="0"/>
              </a:rPr>
            </a:br>
            <a:endParaRPr lang="fr-FR" sz="1800" cap="none" dirty="0">
              <a:solidFill>
                <a:schemeClr val="bg1"/>
              </a:solidFill>
              <a:latin typeface="Marianne" panose="02000000000000000000" pitchFamily="50" charset="0"/>
              <a:cs typeface="Times New Roman" panose="02020603050405020304" pitchFamily="18" charset="0"/>
            </a:endParaRPr>
          </a:p>
          <a:p>
            <a:pPr marL="0" indent="0" algn="ctr">
              <a:buNone/>
            </a:pPr>
            <a:br>
              <a:rPr lang="fr-FR" sz="1800" cap="none" dirty="0">
                <a:solidFill>
                  <a:schemeClr val="bg1"/>
                </a:solidFill>
                <a:latin typeface="Marianne" panose="02000000000000000000" pitchFamily="50" charset="0"/>
                <a:cs typeface="Times New Roman" panose="02020603050405020304" pitchFamily="18" charset="0"/>
              </a:rPr>
            </a:br>
            <a:r>
              <a:rPr lang="fr-FR" sz="1800" cap="none" dirty="0">
                <a:solidFill>
                  <a:schemeClr val="bg1"/>
                </a:solidFill>
                <a:latin typeface="Marianne" panose="02000000000000000000" pitchFamily="50" charset="0"/>
                <a:cs typeface="Times New Roman" panose="02020603050405020304" pitchFamily="18" charset="0"/>
              </a:rPr>
              <a:t>ELECTION DES ETUDIANTS AU CONSEIL D’ADMINISTRATION </a:t>
            </a:r>
          </a:p>
          <a:p>
            <a:pPr marL="0" indent="0" algn="ctr">
              <a:buNone/>
            </a:pPr>
            <a:endParaRPr lang="fr-FR" dirty="0">
              <a:solidFill>
                <a:schemeClr val="bg1"/>
              </a:solidFill>
              <a:latin typeface="Marianne" panose="02000000000000000000" pitchFamily="50" charset="0"/>
              <a:cs typeface="Times New Roman" panose="02020603050405020304" pitchFamily="18" charset="0"/>
            </a:endParaRPr>
          </a:p>
          <a:p>
            <a:pPr marL="0" indent="0" algn="ctr">
              <a:buNone/>
            </a:pPr>
            <a:r>
              <a:rPr lang="fr-FR" sz="1800" cap="none" dirty="0">
                <a:solidFill>
                  <a:schemeClr val="bg1"/>
                </a:solidFill>
                <a:latin typeface="Marianne" panose="02000000000000000000" pitchFamily="50" charset="0"/>
                <a:cs typeface="Times New Roman" panose="02020603050405020304" pitchFamily="18" charset="0"/>
              </a:rPr>
              <a:t>CROUS DE LIMOGES</a:t>
            </a:r>
          </a:p>
          <a:p>
            <a:pPr marL="0" indent="0" algn="ctr">
              <a:buNone/>
            </a:pPr>
            <a:endParaRPr lang="fr-FR" sz="1400" dirty="0">
              <a:solidFill>
                <a:schemeClr val="bg1"/>
              </a:solidFill>
              <a:latin typeface="Marianne" panose="02000000000000000000" pitchFamily="50" charset="0"/>
              <a:cs typeface="Times New Roman" panose="02020603050405020304" pitchFamily="18" charset="0"/>
            </a:endParaRPr>
          </a:p>
          <a:p>
            <a:pPr marL="0" indent="0" algn="ctr">
              <a:buNone/>
            </a:pPr>
            <a:r>
              <a:rPr lang="fr-FR" sz="1400" cap="none" dirty="0">
                <a:solidFill>
                  <a:schemeClr val="bg1"/>
                </a:solidFill>
                <a:latin typeface="Marianne" panose="02000000000000000000" pitchFamily="50" charset="0"/>
                <a:cs typeface="Times New Roman" panose="02020603050405020304" pitchFamily="18" charset="0"/>
              </a:rPr>
              <a:t>Mercredi 14 janvier 2026</a:t>
            </a:r>
          </a:p>
        </p:txBody>
      </p:sp>
    </p:spTree>
    <p:extLst>
      <p:ext uri="{BB962C8B-B14F-4D97-AF65-F5344CB8AC3E}">
        <p14:creationId xmlns:p14="http://schemas.microsoft.com/office/powerpoint/2010/main" val="41815159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ZoneTexte 27">
            <a:extLst>
              <a:ext uri="{FF2B5EF4-FFF2-40B4-BE49-F238E27FC236}">
                <a16:creationId xmlns:a16="http://schemas.microsoft.com/office/drawing/2014/main" id="{58CF3416-C65E-4677-A545-F558D2DF9D5E}"/>
              </a:ext>
            </a:extLst>
          </p:cNvPr>
          <p:cNvSpPr txBox="1"/>
          <p:nvPr/>
        </p:nvSpPr>
        <p:spPr>
          <a:xfrm>
            <a:off x="3059832" y="330346"/>
            <a:ext cx="4896544" cy="338554"/>
          </a:xfrm>
          <a:prstGeom prst="rect">
            <a:avLst/>
          </a:prstGeom>
          <a:noFill/>
        </p:spPr>
        <p:txBody>
          <a:bodyPr wrap="square" rtlCol="0">
            <a:spAutoFit/>
          </a:bodyPr>
          <a:lstStyle/>
          <a:p>
            <a:r>
              <a:rPr lang="fr-FR" sz="1600" b="1" cap="all" dirty="0">
                <a:solidFill>
                  <a:srgbClr val="EB6209"/>
                </a:solidFill>
                <a:latin typeface="+mj-lt"/>
              </a:rPr>
              <a:t>RAPPELS DU CALENDRIER</a:t>
            </a:r>
          </a:p>
        </p:txBody>
      </p:sp>
      <p:sp>
        <p:nvSpPr>
          <p:cNvPr id="7" name="ZoneTexte 6">
            <a:extLst>
              <a:ext uri="{FF2B5EF4-FFF2-40B4-BE49-F238E27FC236}">
                <a16:creationId xmlns:a16="http://schemas.microsoft.com/office/drawing/2014/main" id="{9AE89857-D097-4119-86AC-C82B0FFD2F0E}"/>
              </a:ext>
            </a:extLst>
          </p:cNvPr>
          <p:cNvSpPr txBox="1"/>
          <p:nvPr/>
        </p:nvSpPr>
        <p:spPr>
          <a:xfrm>
            <a:off x="865134" y="915566"/>
            <a:ext cx="8243370" cy="3677930"/>
          </a:xfrm>
          <a:prstGeom prst="rect">
            <a:avLst/>
          </a:prstGeom>
          <a:noFill/>
        </p:spPr>
        <p:txBody>
          <a:bodyPr wrap="square" rtlCol="0">
            <a:spAutoFit/>
          </a:bodyPr>
          <a:lstStyle/>
          <a:p>
            <a:pPr marL="130175" algn="just"/>
            <a:r>
              <a:rPr lang="fr-FR" sz="1200" b="1" u="sng" dirty="0">
                <a:highlight>
                  <a:srgbClr val="FFFFFF"/>
                </a:highlight>
                <a:ea typeface="Arial" panose="020B0604020202020204" pitchFamily="34" charset="0"/>
              </a:rPr>
              <a:t>Prochaines échéances : </a:t>
            </a:r>
          </a:p>
          <a:p>
            <a:pPr marL="342900" lvl="0" indent="-342900" algn="just">
              <a:buFont typeface="Wingdings" panose="05000000000000000000" pitchFamily="2" charset="2"/>
              <a:buChar char="ü"/>
            </a:pPr>
            <a:endParaRPr lang="fr-FR" sz="1200" dirty="0">
              <a:effectLst/>
              <a:ea typeface="Calibri" panose="020F0502020204030204" pitchFamily="34" charset="0"/>
            </a:endParaRPr>
          </a:p>
          <a:p>
            <a:pPr marL="342900" lvl="0" indent="-342900" algn="just">
              <a:buFont typeface="Wingdings" panose="05000000000000000000" pitchFamily="2" charset="2"/>
              <a:buChar char="ü"/>
            </a:pPr>
            <a:r>
              <a:rPr lang="fr-FR" sz="1100" dirty="0">
                <a:effectLst/>
                <a:ea typeface="Calibri" panose="020F0502020204030204" pitchFamily="34" charset="0"/>
              </a:rPr>
              <a:t>Mercredi 14 janvier 2026 : publication de l’arrêté désignant la liste électorale définitive. </a:t>
            </a:r>
          </a:p>
          <a:p>
            <a:pPr marL="342900" lvl="0" indent="-342900" algn="just">
              <a:buFont typeface="Wingdings" panose="05000000000000000000" pitchFamily="2" charset="2"/>
              <a:buChar char="ü"/>
            </a:pPr>
            <a:endParaRPr lang="fr-FR" sz="1100" dirty="0">
              <a:effectLst/>
              <a:ea typeface="Calibri" panose="020F0502020204030204" pitchFamily="34" charset="0"/>
            </a:endParaRPr>
          </a:p>
          <a:p>
            <a:pPr marL="342900" lvl="0" indent="-342900" algn="just">
              <a:buFont typeface="Wingdings" panose="05000000000000000000" pitchFamily="2" charset="2"/>
              <a:buChar char="ü"/>
            </a:pPr>
            <a:r>
              <a:rPr lang="fr-FR" sz="1100" dirty="0">
                <a:ea typeface="Calibri" panose="020F0502020204030204" pitchFamily="34" charset="0"/>
              </a:rPr>
              <a:t>Vendredi 16 janvier 2026 : publication des arrêtés </a:t>
            </a:r>
          </a:p>
          <a:p>
            <a:pPr lvl="0"/>
            <a:r>
              <a:rPr lang="fr-FR" sz="1100" i="1" dirty="0">
                <a:ea typeface="Calibri" panose="020F0502020204030204" pitchFamily="34" charset="0"/>
              </a:rPr>
              <a:t>          (listes valides de candidats, désignation des membres de la commission électorale / membres du BVE). </a:t>
            </a:r>
          </a:p>
          <a:p>
            <a:pPr marL="342900" lvl="0" indent="-342900" algn="just">
              <a:buFont typeface="Wingdings" panose="05000000000000000000" pitchFamily="2" charset="2"/>
              <a:buChar char="ü"/>
            </a:pPr>
            <a:endParaRPr lang="fr-FR" sz="1100" dirty="0">
              <a:ea typeface="Calibri" panose="020F0502020204030204" pitchFamily="34" charset="0"/>
            </a:endParaRPr>
          </a:p>
          <a:p>
            <a:pPr marL="342900" lvl="0" indent="-342900" algn="just">
              <a:buFont typeface="Wingdings" panose="05000000000000000000" pitchFamily="2" charset="2"/>
              <a:buChar char="ü"/>
            </a:pPr>
            <a:r>
              <a:rPr lang="fr-FR" sz="1100" dirty="0">
                <a:ea typeface="Calibri" panose="020F0502020204030204" pitchFamily="34" charset="0"/>
              </a:rPr>
              <a:t>Vendredi 30 janvier à 14h30 : cérémonie de scellement des urnes pour le Crous de Limoges. </a:t>
            </a:r>
          </a:p>
          <a:p>
            <a:pPr marL="342900" lvl="0" indent="-342900" algn="just">
              <a:buFont typeface="Wingdings" panose="05000000000000000000" pitchFamily="2" charset="2"/>
              <a:buChar char="ü"/>
            </a:pPr>
            <a:endParaRPr lang="fr-FR" sz="1100" dirty="0">
              <a:ea typeface="Calibri" panose="020F0502020204030204" pitchFamily="34" charset="0"/>
            </a:endParaRPr>
          </a:p>
          <a:p>
            <a:pPr marL="342900" lvl="0" indent="-342900" algn="just">
              <a:buFont typeface="Wingdings" panose="05000000000000000000" pitchFamily="2" charset="2"/>
              <a:buChar char="ü"/>
            </a:pPr>
            <a:r>
              <a:rPr lang="fr-FR" sz="1100" dirty="0">
                <a:ea typeface="Calibri" panose="020F0502020204030204" pitchFamily="34" charset="0"/>
              </a:rPr>
              <a:t>Du mardi 3 au jeudi 5 février : scrutin </a:t>
            </a:r>
          </a:p>
          <a:p>
            <a:pPr marL="342900" lvl="0" indent="-342900" algn="just">
              <a:buFont typeface="Wingdings" panose="05000000000000000000" pitchFamily="2" charset="2"/>
              <a:buChar char="ü"/>
            </a:pPr>
            <a:endParaRPr lang="fr-FR" sz="1100" dirty="0">
              <a:ea typeface="Calibri" panose="020F0502020204030204" pitchFamily="34" charset="0"/>
            </a:endParaRPr>
          </a:p>
          <a:p>
            <a:pPr marL="342900" lvl="0" indent="-342900" algn="just">
              <a:buFont typeface="Wingdings" panose="05000000000000000000" pitchFamily="2" charset="2"/>
              <a:buChar char="ü"/>
            </a:pPr>
            <a:r>
              <a:rPr lang="fr-FR" sz="1100" dirty="0">
                <a:ea typeface="Calibri" panose="020F0502020204030204" pitchFamily="34" charset="0"/>
              </a:rPr>
              <a:t>Jeudi 5 février à 17h15 : dépouillement (BVE). </a:t>
            </a:r>
          </a:p>
          <a:p>
            <a:pPr marL="342900" lvl="0" indent="-342900" algn="just">
              <a:buFont typeface="Wingdings" panose="05000000000000000000" pitchFamily="2" charset="2"/>
              <a:buChar char="ü"/>
            </a:pPr>
            <a:endParaRPr lang="fr-FR" sz="1100" dirty="0">
              <a:ea typeface="Calibri" panose="020F0502020204030204" pitchFamily="34" charset="0"/>
            </a:endParaRPr>
          </a:p>
          <a:p>
            <a:pPr marL="342900" lvl="0" indent="-342900" algn="just">
              <a:buFont typeface="Wingdings" panose="05000000000000000000" pitchFamily="2" charset="2"/>
              <a:buChar char="ü"/>
            </a:pPr>
            <a:r>
              <a:rPr lang="fr-FR" sz="1100" dirty="0">
                <a:ea typeface="Calibri" panose="020F0502020204030204" pitchFamily="34" charset="0"/>
              </a:rPr>
              <a:t>Jeudi 5 février à 17h30 : troisième commission électorale. </a:t>
            </a:r>
          </a:p>
          <a:p>
            <a:pPr marL="342900" lvl="0" indent="-342900" algn="just">
              <a:buFont typeface="Wingdings" panose="05000000000000000000" pitchFamily="2" charset="2"/>
              <a:buChar char="ü"/>
            </a:pPr>
            <a:endParaRPr lang="fr-FR" sz="1100" dirty="0">
              <a:ea typeface="Calibri" panose="020F0502020204030204" pitchFamily="34" charset="0"/>
            </a:endParaRPr>
          </a:p>
          <a:p>
            <a:pPr marL="342900" lvl="0" indent="-342900" algn="just">
              <a:buFont typeface="Wingdings" panose="05000000000000000000" pitchFamily="2" charset="2"/>
              <a:buChar char="ü"/>
            </a:pPr>
            <a:r>
              <a:rPr lang="fr-FR" sz="1100" dirty="0">
                <a:ea typeface="Calibri" panose="020F0502020204030204" pitchFamily="34" charset="0"/>
              </a:rPr>
              <a:t>Vendredi 6 février : publication de l’arrêté de proclamation des résultats. </a:t>
            </a:r>
          </a:p>
          <a:p>
            <a:pPr marL="342900" lvl="0" indent="-342900" algn="just">
              <a:buFont typeface="Wingdings" panose="05000000000000000000" pitchFamily="2" charset="2"/>
              <a:buChar char="ü"/>
            </a:pPr>
            <a:endParaRPr lang="fr-FR" sz="1100" dirty="0">
              <a:ea typeface="Calibri" panose="020F0502020204030204" pitchFamily="34" charset="0"/>
            </a:endParaRPr>
          </a:p>
          <a:p>
            <a:pPr marL="342900" lvl="0" indent="-342900" algn="just">
              <a:buFont typeface="Wingdings" panose="05000000000000000000" pitchFamily="2" charset="2"/>
              <a:buChar char="ü"/>
            </a:pPr>
            <a:endParaRPr lang="fr-FR" sz="1100" dirty="0">
              <a:effectLst/>
              <a:ea typeface="Calibri" panose="020F0502020204030204" pitchFamily="34" charset="0"/>
            </a:endParaRPr>
          </a:p>
          <a:p>
            <a:pPr marL="342900" lvl="0" indent="-342900" algn="just">
              <a:buFont typeface="Wingdings" panose="05000000000000000000" pitchFamily="2" charset="2"/>
              <a:buChar char="ü"/>
            </a:pPr>
            <a:endParaRPr lang="fr-FR" sz="1100" dirty="0">
              <a:ea typeface="Calibri" panose="020F0502020204030204" pitchFamily="34" charset="0"/>
            </a:endParaRPr>
          </a:p>
          <a:p>
            <a:pPr marL="342900" lvl="0" indent="-342900" algn="just">
              <a:buFont typeface="Wingdings" panose="05000000000000000000" pitchFamily="2" charset="2"/>
              <a:buChar char="ü"/>
            </a:pPr>
            <a:endParaRPr lang="fr-FR" sz="1100" dirty="0">
              <a:effectLst/>
              <a:ea typeface="Calibri" panose="020F0502020204030204" pitchFamily="34" charset="0"/>
            </a:endParaRPr>
          </a:p>
          <a:p>
            <a:pPr lvl="0" algn="just"/>
            <a:r>
              <a:rPr lang="fr-FR" sz="1100" b="1" u="sng" dirty="0">
                <a:ea typeface="Calibri" panose="020F0502020204030204" pitchFamily="34" charset="0"/>
              </a:rPr>
              <a:t>A prévoir :</a:t>
            </a:r>
            <a:r>
              <a:rPr lang="fr-FR" sz="1100" b="1" dirty="0">
                <a:ea typeface="Calibri" panose="020F0502020204030204" pitchFamily="34" charset="0"/>
              </a:rPr>
              <a:t> </a:t>
            </a:r>
            <a:r>
              <a:rPr lang="fr-FR" sz="1100" dirty="0">
                <a:ea typeface="Calibri" panose="020F0502020204030204" pitchFamily="34" charset="0"/>
              </a:rPr>
              <a:t>date de formation au BVE pour les délégués de liste non formés encore. </a:t>
            </a:r>
            <a:endParaRPr lang="fr-FR" sz="1100" dirty="0">
              <a:effectLst/>
              <a:ea typeface="Calibri" panose="020F0502020204030204" pitchFamily="34" charset="0"/>
            </a:endParaRPr>
          </a:p>
        </p:txBody>
      </p:sp>
    </p:spTree>
    <p:extLst>
      <p:ext uri="{BB962C8B-B14F-4D97-AF65-F5344CB8AC3E}">
        <p14:creationId xmlns:p14="http://schemas.microsoft.com/office/powerpoint/2010/main" val="41495103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ZoneTexte 12">
            <a:extLst>
              <a:ext uri="{FF2B5EF4-FFF2-40B4-BE49-F238E27FC236}">
                <a16:creationId xmlns:a16="http://schemas.microsoft.com/office/drawing/2014/main" id="{C820AA61-1423-43B9-BB1A-2ACDAAC1E483}"/>
              </a:ext>
            </a:extLst>
          </p:cNvPr>
          <p:cNvSpPr txBox="1"/>
          <p:nvPr/>
        </p:nvSpPr>
        <p:spPr>
          <a:xfrm>
            <a:off x="606069" y="987574"/>
            <a:ext cx="7848872" cy="2492990"/>
          </a:xfrm>
          <a:prstGeom prst="rect">
            <a:avLst/>
          </a:prstGeom>
          <a:noFill/>
        </p:spPr>
        <p:txBody>
          <a:bodyPr wrap="square" rtlCol="0">
            <a:spAutoFit/>
          </a:bodyPr>
          <a:lstStyle/>
          <a:p>
            <a:pPr marL="171450" lvl="0" indent="-171450" algn="just">
              <a:buFont typeface="Wingdings" panose="05000000000000000000" pitchFamily="2" charset="2"/>
              <a:buChar char="Ø"/>
            </a:pPr>
            <a:r>
              <a:rPr lang="fr-FR" sz="1200" dirty="0">
                <a:latin typeface="+mj-lt"/>
                <a:ea typeface="Calibri" panose="020F0502020204030204" pitchFamily="34" charset="0"/>
              </a:rPr>
              <a:t>Information sur les listes de candidats. </a:t>
            </a:r>
          </a:p>
          <a:p>
            <a:pPr marL="171450" lvl="0" indent="-171450" algn="just">
              <a:buFont typeface="Wingdings" panose="05000000000000000000" pitchFamily="2" charset="2"/>
              <a:buChar char="Ø"/>
            </a:pPr>
            <a:endParaRPr lang="fr-FR" sz="1200" u="none" strike="noStrike" dirty="0">
              <a:effectLst/>
              <a:latin typeface="+mj-lt"/>
              <a:ea typeface="Calibri" panose="020F0502020204030204" pitchFamily="34" charset="0"/>
            </a:endParaRPr>
          </a:p>
          <a:p>
            <a:pPr marL="171450" lvl="0" indent="-171450" algn="just">
              <a:buFont typeface="Wingdings" panose="05000000000000000000" pitchFamily="2" charset="2"/>
              <a:buChar char="Ø"/>
            </a:pPr>
            <a:endParaRPr lang="fr-FR" sz="1200" u="none" strike="noStrike" dirty="0">
              <a:effectLst/>
              <a:latin typeface="+mj-lt"/>
              <a:ea typeface="Calibri" panose="020F0502020204030204" pitchFamily="34" charset="0"/>
            </a:endParaRPr>
          </a:p>
          <a:p>
            <a:pPr marL="171450" lvl="0" indent="-171450" algn="just">
              <a:buFont typeface="Wingdings" panose="05000000000000000000" pitchFamily="2" charset="2"/>
              <a:buChar char="Ø"/>
            </a:pPr>
            <a:r>
              <a:rPr lang="fr-FR" sz="1200" dirty="0">
                <a:latin typeface="+mj-lt"/>
                <a:ea typeface="Calibri" panose="020F0502020204030204" pitchFamily="34" charset="0"/>
              </a:rPr>
              <a:t>Nouvelle composition de la commission électorale et BVE.</a:t>
            </a:r>
          </a:p>
          <a:p>
            <a:pPr marL="171450" lvl="0" indent="-171450" algn="just">
              <a:buFont typeface="Wingdings" panose="05000000000000000000" pitchFamily="2" charset="2"/>
              <a:buChar char="Ø"/>
            </a:pPr>
            <a:endParaRPr lang="fr-FR" sz="1200" dirty="0">
              <a:latin typeface="+mj-lt"/>
              <a:ea typeface="Calibri" panose="020F0502020204030204" pitchFamily="34" charset="0"/>
            </a:endParaRPr>
          </a:p>
          <a:p>
            <a:pPr marL="171450" lvl="0" indent="-171450" algn="just">
              <a:buFont typeface="Wingdings" panose="05000000000000000000" pitchFamily="2" charset="2"/>
              <a:buChar char="Ø"/>
            </a:pPr>
            <a:endParaRPr lang="fr-FR" sz="1200" u="none" strike="noStrike" dirty="0">
              <a:effectLst/>
              <a:latin typeface="+mj-lt"/>
              <a:ea typeface="Calibri" panose="020F0502020204030204" pitchFamily="34" charset="0"/>
            </a:endParaRPr>
          </a:p>
          <a:p>
            <a:pPr marL="171450" lvl="0" indent="-171450" algn="just">
              <a:buFont typeface="Wingdings" panose="05000000000000000000" pitchFamily="2" charset="2"/>
              <a:buChar char="Ø"/>
            </a:pPr>
            <a:r>
              <a:rPr lang="fr-FR" sz="1200" dirty="0">
                <a:latin typeface="+mj-lt"/>
                <a:ea typeface="Calibri" panose="020F0502020204030204" pitchFamily="34" charset="0"/>
              </a:rPr>
              <a:t>Liste électorale définitive. </a:t>
            </a:r>
          </a:p>
          <a:p>
            <a:pPr marL="171450" lvl="0" indent="-171450" algn="just">
              <a:buFont typeface="Wingdings" panose="05000000000000000000" pitchFamily="2" charset="2"/>
              <a:buChar char="Ø"/>
            </a:pPr>
            <a:endParaRPr lang="fr-FR" sz="1200" dirty="0">
              <a:latin typeface="+mj-lt"/>
              <a:ea typeface="Calibri" panose="020F0502020204030204" pitchFamily="34" charset="0"/>
            </a:endParaRPr>
          </a:p>
          <a:p>
            <a:pPr marL="171450" lvl="0" indent="-171450" algn="just">
              <a:buFont typeface="Wingdings" panose="05000000000000000000" pitchFamily="2" charset="2"/>
              <a:buChar char="Ø"/>
            </a:pPr>
            <a:endParaRPr lang="fr-FR" sz="1200" dirty="0">
              <a:latin typeface="+mj-lt"/>
              <a:ea typeface="Calibri" panose="020F0502020204030204" pitchFamily="34" charset="0"/>
            </a:endParaRPr>
          </a:p>
          <a:p>
            <a:pPr marL="171450" lvl="0" indent="-171450" algn="just">
              <a:buFont typeface="Wingdings" panose="05000000000000000000" pitchFamily="2" charset="2"/>
              <a:buChar char="Ø"/>
            </a:pPr>
            <a:r>
              <a:rPr lang="fr-FR" sz="1200" u="none" strike="noStrike" dirty="0">
                <a:effectLst/>
                <a:latin typeface="+mj-lt"/>
                <a:ea typeface="Calibri" panose="020F0502020204030204" pitchFamily="34" charset="0"/>
              </a:rPr>
              <a:t>Profession de foi et campagne électorale. </a:t>
            </a:r>
          </a:p>
          <a:p>
            <a:pPr marL="171450" lvl="0" indent="-171450" algn="just">
              <a:buFont typeface="Wingdings" panose="05000000000000000000" pitchFamily="2" charset="2"/>
              <a:buChar char="Ø"/>
            </a:pPr>
            <a:endParaRPr lang="fr-FR" sz="1200" u="none" strike="noStrike" dirty="0">
              <a:effectLst/>
              <a:latin typeface="+mj-lt"/>
              <a:ea typeface="Calibri" panose="020F0502020204030204" pitchFamily="34" charset="0"/>
            </a:endParaRPr>
          </a:p>
          <a:p>
            <a:pPr marL="171450" lvl="0" indent="-171450" algn="just">
              <a:buFont typeface="Wingdings" panose="05000000000000000000" pitchFamily="2" charset="2"/>
              <a:buChar char="Ø"/>
            </a:pPr>
            <a:endParaRPr lang="fr-FR" sz="1200" u="none" strike="noStrike" dirty="0">
              <a:effectLst/>
              <a:latin typeface="+mj-lt"/>
              <a:ea typeface="Calibri" panose="020F0502020204030204" pitchFamily="34" charset="0"/>
            </a:endParaRPr>
          </a:p>
          <a:p>
            <a:pPr marL="171450" lvl="0" indent="-171450" algn="just">
              <a:buFont typeface="Wingdings" panose="05000000000000000000" pitchFamily="2" charset="2"/>
              <a:buChar char="Ø"/>
            </a:pPr>
            <a:r>
              <a:rPr lang="fr-FR" sz="1200" u="none" strike="noStrike" dirty="0">
                <a:effectLst/>
                <a:latin typeface="+mj-lt"/>
                <a:ea typeface="Calibri" panose="020F0502020204030204" pitchFamily="34" charset="0"/>
              </a:rPr>
              <a:t>Rappel des échéances. </a:t>
            </a:r>
          </a:p>
        </p:txBody>
      </p:sp>
      <p:sp>
        <p:nvSpPr>
          <p:cNvPr id="28" name="ZoneTexte 27">
            <a:extLst>
              <a:ext uri="{FF2B5EF4-FFF2-40B4-BE49-F238E27FC236}">
                <a16:creationId xmlns:a16="http://schemas.microsoft.com/office/drawing/2014/main" id="{58CF3416-C65E-4677-A545-F558D2DF9D5E}"/>
              </a:ext>
            </a:extLst>
          </p:cNvPr>
          <p:cNvSpPr txBox="1"/>
          <p:nvPr/>
        </p:nvSpPr>
        <p:spPr>
          <a:xfrm>
            <a:off x="3635896" y="371220"/>
            <a:ext cx="1872208" cy="338554"/>
          </a:xfrm>
          <a:prstGeom prst="rect">
            <a:avLst/>
          </a:prstGeom>
          <a:noFill/>
        </p:spPr>
        <p:txBody>
          <a:bodyPr wrap="square" rtlCol="0">
            <a:spAutoFit/>
          </a:bodyPr>
          <a:lstStyle/>
          <a:p>
            <a:r>
              <a:rPr lang="fr-FR" sz="1600" b="1" cap="all" dirty="0">
                <a:solidFill>
                  <a:srgbClr val="EB6209"/>
                </a:solidFill>
                <a:latin typeface="+mj-lt"/>
              </a:rPr>
              <a:t>ORDRE DU JOUR</a:t>
            </a:r>
          </a:p>
        </p:txBody>
      </p:sp>
    </p:spTree>
    <p:extLst>
      <p:ext uri="{BB962C8B-B14F-4D97-AF65-F5344CB8AC3E}">
        <p14:creationId xmlns:p14="http://schemas.microsoft.com/office/powerpoint/2010/main" val="28688931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ZoneTexte 7">
            <a:extLst>
              <a:ext uri="{FF2B5EF4-FFF2-40B4-BE49-F238E27FC236}">
                <a16:creationId xmlns:a16="http://schemas.microsoft.com/office/drawing/2014/main" id="{CA157827-4EBF-4E3A-A9A3-FAA7ED79CBE1}"/>
              </a:ext>
            </a:extLst>
          </p:cNvPr>
          <p:cNvSpPr txBox="1"/>
          <p:nvPr/>
        </p:nvSpPr>
        <p:spPr>
          <a:xfrm>
            <a:off x="865134" y="915566"/>
            <a:ext cx="7848872" cy="3298532"/>
          </a:xfrm>
          <a:prstGeom prst="rect">
            <a:avLst/>
          </a:prstGeom>
          <a:noFill/>
        </p:spPr>
        <p:txBody>
          <a:bodyPr wrap="square" rtlCol="0">
            <a:spAutoFit/>
          </a:bodyPr>
          <a:lstStyle/>
          <a:p>
            <a:pPr marL="342900" lvl="0" indent="-342900" algn="just">
              <a:lnSpc>
                <a:spcPct val="110000"/>
              </a:lnSpc>
              <a:spcBef>
                <a:spcPts val="110"/>
              </a:spcBef>
              <a:buFont typeface="Symbol" panose="05050102010706020507" pitchFamily="18" charset="2"/>
              <a:buChar char="-"/>
            </a:pPr>
            <a:endParaRPr lang="fr-FR" sz="800" dirty="0">
              <a:ea typeface="Arial" panose="020B0604020202020204" pitchFamily="34" charset="0"/>
            </a:endParaRPr>
          </a:p>
          <a:p>
            <a:pPr marL="342900" lvl="0" indent="-342900" algn="just">
              <a:lnSpc>
                <a:spcPct val="110000"/>
              </a:lnSpc>
              <a:spcBef>
                <a:spcPts val="110"/>
              </a:spcBef>
              <a:buFont typeface="Symbol" panose="05050102010706020507" pitchFamily="18" charset="2"/>
              <a:buChar char="-"/>
            </a:pPr>
            <a:endParaRPr lang="fr-FR" sz="800" dirty="0">
              <a:ea typeface="Arial" panose="020B0604020202020204" pitchFamily="34" charset="0"/>
            </a:endParaRPr>
          </a:p>
          <a:p>
            <a:pPr marL="342900" lvl="0" indent="-342900" algn="just">
              <a:lnSpc>
                <a:spcPct val="110000"/>
              </a:lnSpc>
              <a:spcBef>
                <a:spcPts val="110"/>
              </a:spcBef>
              <a:buFont typeface="Symbol" panose="05050102010706020507" pitchFamily="18" charset="2"/>
              <a:buChar char="-"/>
            </a:pPr>
            <a:endParaRPr lang="fr-FR" sz="800" dirty="0">
              <a:ea typeface="Arial" panose="020B0604020202020204" pitchFamily="34" charset="0"/>
            </a:endParaRPr>
          </a:p>
          <a:p>
            <a:pPr marL="342900" lvl="0" indent="-342900" algn="just">
              <a:lnSpc>
                <a:spcPct val="110000"/>
              </a:lnSpc>
              <a:spcBef>
                <a:spcPts val="110"/>
              </a:spcBef>
              <a:buFont typeface="Symbol" panose="05050102010706020507" pitchFamily="18" charset="2"/>
              <a:buChar char="-"/>
            </a:pPr>
            <a:endParaRPr lang="fr-FR" sz="800" dirty="0">
              <a:ea typeface="Arial" panose="020B0604020202020204" pitchFamily="34" charset="0"/>
            </a:endParaRPr>
          </a:p>
          <a:p>
            <a:pPr marL="342900" lvl="0" indent="-342900" algn="just">
              <a:lnSpc>
                <a:spcPct val="110000"/>
              </a:lnSpc>
              <a:spcBef>
                <a:spcPts val="110"/>
              </a:spcBef>
              <a:buFont typeface="Symbol" panose="05050102010706020507" pitchFamily="18" charset="2"/>
              <a:buChar char="-"/>
            </a:pPr>
            <a:endParaRPr lang="fr-FR" sz="800" dirty="0">
              <a:ea typeface="Arial" panose="020B0604020202020204" pitchFamily="34" charset="0"/>
            </a:endParaRPr>
          </a:p>
          <a:p>
            <a:pPr marL="342900" lvl="0" indent="-342900" algn="just">
              <a:lnSpc>
                <a:spcPct val="110000"/>
              </a:lnSpc>
              <a:spcBef>
                <a:spcPts val="110"/>
              </a:spcBef>
              <a:buFont typeface="Symbol" panose="05050102010706020507" pitchFamily="18" charset="2"/>
              <a:buChar char="-"/>
            </a:pPr>
            <a:endParaRPr lang="fr-FR" sz="800" dirty="0">
              <a:ea typeface="Arial" panose="020B0604020202020204" pitchFamily="34" charset="0"/>
            </a:endParaRPr>
          </a:p>
          <a:p>
            <a:pPr marL="342900" lvl="0" indent="-342900" algn="just">
              <a:lnSpc>
                <a:spcPct val="110000"/>
              </a:lnSpc>
              <a:spcBef>
                <a:spcPts val="110"/>
              </a:spcBef>
              <a:buFont typeface="Symbol" panose="05050102010706020507" pitchFamily="18" charset="2"/>
              <a:buChar char="-"/>
            </a:pPr>
            <a:endParaRPr lang="fr-FR" sz="800" dirty="0">
              <a:ea typeface="Arial" panose="020B0604020202020204" pitchFamily="34" charset="0"/>
            </a:endParaRPr>
          </a:p>
          <a:p>
            <a:pPr marL="342900" lvl="0" indent="-342900" algn="just">
              <a:lnSpc>
                <a:spcPct val="110000"/>
              </a:lnSpc>
              <a:spcBef>
                <a:spcPts val="110"/>
              </a:spcBef>
              <a:buFont typeface="Symbol" panose="05050102010706020507" pitchFamily="18" charset="2"/>
              <a:buChar char="-"/>
            </a:pPr>
            <a:endParaRPr lang="fr-FR" sz="800" dirty="0">
              <a:ea typeface="Arial" panose="020B0604020202020204" pitchFamily="34" charset="0"/>
            </a:endParaRPr>
          </a:p>
          <a:p>
            <a:pPr marL="342900" lvl="0" indent="-342900" algn="just">
              <a:lnSpc>
                <a:spcPct val="110000"/>
              </a:lnSpc>
              <a:spcBef>
                <a:spcPts val="110"/>
              </a:spcBef>
              <a:buFont typeface="Symbol" panose="05050102010706020507" pitchFamily="18" charset="2"/>
              <a:buChar char="-"/>
            </a:pPr>
            <a:endParaRPr lang="fr-FR" sz="800" dirty="0">
              <a:ea typeface="Arial" panose="020B0604020202020204" pitchFamily="34" charset="0"/>
            </a:endParaRPr>
          </a:p>
          <a:p>
            <a:pPr marL="342900" lvl="0" indent="-342900" algn="just">
              <a:lnSpc>
                <a:spcPct val="110000"/>
              </a:lnSpc>
              <a:spcBef>
                <a:spcPts val="110"/>
              </a:spcBef>
              <a:buFont typeface="Symbol" panose="05050102010706020507" pitchFamily="18" charset="2"/>
              <a:buChar char="-"/>
            </a:pPr>
            <a:endParaRPr lang="fr-FR" sz="800" dirty="0">
              <a:ea typeface="Arial" panose="020B0604020202020204" pitchFamily="34" charset="0"/>
            </a:endParaRPr>
          </a:p>
          <a:p>
            <a:pPr marL="342900" lvl="0" indent="-342900" algn="just">
              <a:lnSpc>
                <a:spcPct val="110000"/>
              </a:lnSpc>
              <a:spcBef>
                <a:spcPts val="110"/>
              </a:spcBef>
              <a:buFont typeface="Symbol" panose="05050102010706020507" pitchFamily="18" charset="2"/>
              <a:buChar char="-"/>
            </a:pPr>
            <a:endParaRPr lang="fr-FR" sz="800" dirty="0">
              <a:ea typeface="Arial" panose="020B0604020202020204" pitchFamily="34" charset="0"/>
            </a:endParaRPr>
          </a:p>
          <a:p>
            <a:pPr marL="342900" lvl="0" indent="-342900" algn="just">
              <a:lnSpc>
                <a:spcPct val="110000"/>
              </a:lnSpc>
              <a:spcBef>
                <a:spcPts val="110"/>
              </a:spcBef>
              <a:buFont typeface="Symbol" panose="05050102010706020507" pitchFamily="18" charset="2"/>
              <a:buChar char="-"/>
            </a:pPr>
            <a:endParaRPr lang="fr-FR" sz="800" dirty="0">
              <a:ea typeface="Arial" panose="020B0604020202020204" pitchFamily="34" charset="0"/>
            </a:endParaRPr>
          </a:p>
          <a:p>
            <a:pPr marL="342900" lvl="0" indent="-342900" algn="just">
              <a:lnSpc>
                <a:spcPct val="110000"/>
              </a:lnSpc>
              <a:spcBef>
                <a:spcPts val="110"/>
              </a:spcBef>
              <a:buFont typeface="Symbol" panose="05050102010706020507" pitchFamily="18" charset="2"/>
              <a:buChar char="-"/>
            </a:pPr>
            <a:endParaRPr lang="fr-FR" sz="800" dirty="0">
              <a:ea typeface="Arial" panose="020B0604020202020204" pitchFamily="34" charset="0"/>
            </a:endParaRPr>
          </a:p>
          <a:p>
            <a:pPr marL="342900" lvl="0" indent="-342900" algn="just">
              <a:lnSpc>
                <a:spcPct val="110000"/>
              </a:lnSpc>
              <a:spcBef>
                <a:spcPts val="110"/>
              </a:spcBef>
              <a:buFont typeface="Symbol" panose="05050102010706020507" pitchFamily="18" charset="2"/>
              <a:buChar char="-"/>
            </a:pPr>
            <a:endParaRPr lang="fr-FR" sz="800" dirty="0">
              <a:ea typeface="Arial" panose="020B0604020202020204" pitchFamily="34" charset="0"/>
            </a:endParaRPr>
          </a:p>
          <a:p>
            <a:pPr marL="342900" lvl="0" indent="-342900" algn="just">
              <a:lnSpc>
                <a:spcPct val="110000"/>
              </a:lnSpc>
              <a:spcBef>
                <a:spcPts val="110"/>
              </a:spcBef>
              <a:buFont typeface="Symbol" panose="05050102010706020507" pitchFamily="18" charset="2"/>
              <a:buChar char="-"/>
            </a:pPr>
            <a:endParaRPr lang="fr-FR" sz="800" dirty="0">
              <a:ea typeface="Arial" panose="020B0604020202020204" pitchFamily="34" charset="0"/>
            </a:endParaRPr>
          </a:p>
          <a:p>
            <a:pPr marL="342900" lvl="0" indent="-342900" algn="just">
              <a:lnSpc>
                <a:spcPct val="110000"/>
              </a:lnSpc>
              <a:spcBef>
                <a:spcPts val="110"/>
              </a:spcBef>
              <a:buFont typeface="Symbol" panose="05050102010706020507" pitchFamily="18" charset="2"/>
              <a:buChar char="-"/>
            </a:pPr>
            <a:endParaRPr lang="fr-FR" sz="800" dirty="0">
              <a:ea typeface="Arial" panose="020B0604020202020204" pitchFamily="34" charset="0"/>
            </a:endParaRPr>
          </a:p>
          <a:p>
            <a:pPr marL="342900" lvl="0" indent="-342900" algn="just">
              <a:lnSpc>
                <a:spcPct val="110000"/>
              </a:lnSpc>
              <a:spcBef>
                <a:spcPts val="110"/>
              </a:spcBef>
              <a:buFont typeface="Symbol" panose="05050102010706020507" pitchFamily="18" charset="2"/>
              <a:buChar char="-"/>
            </a:pPr>
            <a:endParaRPr lang="fr-FR" sz="800" dirty="0">
              <a:ea typeface="Arial" panose="020B0604020202020204" pitchFamily="34" charset="0"/>
            </a:endParaRPr>
          </a:p>
          <a:p>
            <a:pPr marL="342900" lvl="0" indent="-342900" algn="just">
              <a:lnSpc>
                <a:spcPct val="110000"/>
              </a:lnSpc>
              <a:spcBef>
                <a:spcPts val="110"/>
              </a:spcBef>
              <a:buFont typeface="Symbol" panose="05050102010706020507" pitchFamily="18" charset="2"/>
              <a:buChar char="-"/>
            </a:pPr>
            <a:endParaRPr lang="fr-FR" sz="800" dirty="0">
              <a:ea typeface="Arial" panose="020B0604020202020204" pitchFamily="34" charset="0"/>
            </a:endParaRPr>
          </a:p>
          <a:p>
            <a:pPr marL="342900" lvl="0" indent="-342900" algn="just">
              <a:lnSpc>
                <a:spcPct val="110000"/>
              </a:lnSpc>
              <a:spcBef>
                <a:spcPts val="110"/>
              </a:spcBef>
              <a:buFont typeface="Symbol" panose="05050102010706020507" pitchFamily="18" charset="2"/>
              <a:buChar char="-"/>
            </a:pPr>
            <a:endParaRPr lang="fr-FR" sz="800" dirty="0">
              <a:ea typeface="Arial" panose="020B0604020202020204" pitchFamily="34" charset="0"/>
            </a:endParaRPr>
          </a:p>
          <a:p>
            <a:pPr algn="just">
              <a:lnSpc>
                <a:spcPct val="110000"/>
              </a:lnSpc>
              <a:spcBef>
                <a:spcPts val="110"/>
              </a:spcBef>
            </a:pPr>
            <a:r>
              <a:rPr lang="fr-FR" sz="1200" b="1" dirty="0">
                <a:latin typeface="+mj-lt"/>
                <a:ea typeface="Arial" panose="020B0604020202020204" pitchFamily="34" charset="0"/>
              </a:rPr>
              <a:t>=&gt; Les récépissés de d</a:t>
            </a:r>
            <a:r>
              <a:rPr lang="fr-FR" sz="1200" b="1" dirty="0">
                <a:effectLst/>
                <a:latin typeface="+mj-lt"/>
                <a:ea typeface="Calibri" panose="020F0502020204030204" pitchFamily="34" charset="0"/>
                <a:cs typeface="Times New Roman" panose="02020603050405020304" pitchFamily="18" charset="0"/>
              </a:rPr>
              <a:t>éclaration de candidature ont été portés à la signature de Monsieur le Recteur de région académique et seront envoyés aux repré</a:t>
            </a:r>
            <a:r>
              <a:rPr lang="fr-FR" sz="1200" b="1" dirty="0">
                <a:latin typeface="+mj-lt"/>
                <a:ea typeface="Calibri" panose="020F0502020204030204" pitchFamily="34" charset="0"/>
                <a:cs typeface="Times New Roman" panose="02020603050405020304" pitchFamily="18" charset="0"/>
              </a:rPr>
              <a:t>sentants de liste par mail.  </a:t>
            </a:r>
            <a:r>
              <a:rPr lang="fr-FR" sz="1200" b="1" dirty="0">
                <a:solidFill>
                  <a:srgbClr val="000000"/>
                </a:solidFill>
                <a:effectLst/>
                <a:latin typeface="+mj-lt"/>
                <a:ea typeface="Calibri" panose="020F0502020204030204" pitchFamily="34" charset="0"/>
                <a:cs typeface="Arial" panose="020B0604020202020204" pitchFamily="34" charset="0"/>
              </a:rPr>
              <a:t> </a:t>
            </a:r>
            <a:endParaRPr lang="fr-FR" sz="1200" b="1" u="sng" dirty="0">
              <a:latin typeface="+mj-lt"/>
              <a:ea typeface="Arial" panose="020B0604020202020204" pitchFamily="34" charset="0"/>
            </a:endParaRPr>
          </a:p>
        </p:txBody>
      </p:sp>
      <p:sp>
        <p:nvSpPr>
          <p:cNvPr id="28" name="ZoneTexte 27">
            <a:extLst>
              <a:ext uri="{FF2B5EF4-FFF2-40B4-BE49-F238E27FC236}">
                <a16:creationId xmlns:a16="http://schemas.microsoft.com/office/drawing/2014/main" id="{58CF3416-C65E-4677-A545-F558D2DF9D5E}"/>
              </a:ext>
            </a:extLst>
          </p:cNvPr>
          <p:cNvSpPr txBox="1"/>
          <p:nvPr/>
        </p:nvSpPr>
        <p:spPr>
          <a:xfrm>
            <a:off x="2339752" y="335593"/>
            <a:ext cx="5328592" cy="338554"/>
          </a:xfrm>
          <a:prstGeom prst="rect">
            <a:avLst/>
          </a:prstGeom>
          <a:noFill/>
        </p:spPr>
        <p:txBody>
          <a:bodyPr wrap="square" rtlCol="0">
            <a:spAutoFit/>
          </a:bodyPr>
          <a:lstStyle/>
          <a:p>
            <a:r>
              <a:rPr lang="fr-FR" sz="1600" b="1" cap="all" dirty="0">
                <a:solidFill>
                  <a:srgbClr val="EB6209"/>
                </a:solidFill>
                <a:latin typeface="+mj-lt"/>
              </a:rPr>
              <a:t>INFORMATION SUR LES LISTES DE CANDIDATS </a:t>
            </a:r>
          </a:p>
        </p:txBody>
      </p:sp>
      <p:pic>
        <p:nvPicPr>
          <p:cNvPr id="4" name="Image 3">
            <a:extLst>
              <a:ext uri="{FF2B5EF4-FFF2-40B4-BE49-F238E27FC236}">
                <a16:creationId xmlns:a16="http://schemas.microsoft.com/office/drawing/2014/main" id="{CA6F93C1-34A4-439D-8A41-5E400C74FB8A}"/>
              </a:ext>
            </a:extLst>
          </p:cNvPr>
          <p:cNvPicPr>
            <a:picLocks noChangeAspect="1"/>
          </p:cNvPicPr>
          <p:nvPr/>
        </p:nvPicPr>
        <p:blipFill rotWithShape="1">
          <a:blip r:embed="rId2"/>
          <a:srcRect l="16647" t="14563" r="16647" b="14563"/>
          <a:stretch/>
        </p:blipFill>
        <p:spPr>
          <a:xfrm>
            <a:off x="283664" y="880086"/>
            <a:ext cx="899576" cy="899576"/>
          </a:xfrm>
          <a:prstGeom prst="rect">
            <a:avLst/>
          </a:prstGeom>
        </p:spPr>
      </p:pic>
      <p:graphicFrame>
        <p:nvGraphicFramePr>
          <p:cNvPr id="3" name="Tableau 4">
            <a:extLst>
              <a:ext uri="{FF2B5EF4-FFF2-40B4-BE49-F238E27FC236}">
                <a16:creationId xmlns:a16="http://schemas.microsoft.com/office/drawing/2014/main" id="{B946713B-E293-4054-8DC3-69AA04F3653F}"/>
              </a:ext>
            </a:extLst>
          </p:cNvPr>
          <p:cNvGraphicFramePr>
            <a:graphicFrameLocks noGrp="1"/>
          </p:cNvGraphicFramePr>
          <p:nvPr>
            <p:extLst>
              <p:ext uri="{D42A27DB-BD31-4B8C-83A1-F6EECF244321}">
                <p14:modId xmlns:p14="http://schemas.microsoft.com/office/powerpoint/2010/main" val="2829435853"/>
              </p:ext>
            </p:extLst>
          </p:nvPr>
        </p:nvGraphicFramePr>
        <p:xfrm>
          <a:off x="1475656" y="1635646"/>
          <a:ext cx="7128792" cy="1483360"/>
        </p:xfrm>
        <a:graphic>
          <a:graphicData uri="http://schemas.openxmlformats.org/drawingml/2006/table">
            <a:tbl>
              <a:tblPr firstRow="1" bandRow="1">
                <a:tableStyleId>{00A15C55-8517-42AA-B614-E9B94910E393}</a:tableStyleId>
              </a:tblPr>
              <a:tblGrid>
                <a:gridCol w="3384376">
                  <a:extLst>
                    <a:ext uri="{9D8B030D-6E8A-4147-A177-3AD203B41FA5}">
                      <a16:colId xmlns:a16="http://schemas.microsoft.com/office/drawing/2014/main" val="3642656007"/>
                    </a:ext>
                  </a:extLst>
                </a:gridCol>
                <a:gridCol w="3744416">
                  <a:extLst>
                    <a:ext uri="{9D8B030D-6E8A-4147-A177-3AD203B41FA5}">
                      <a16:colId xmlns:a16="http://schemas.microsoft.com/office/drawing/2014/main" val="1160625973"/>
                    </a:ext>
                  </a:extLst>
                </a:gridCol>
              </a:tblGrid>
              <a:tr h="370840">
                <a:tc>
                  <a:txBody>
                    <a:bodyPr/>
                    <a:lstStyle/>
                    <a:p>
                      <a:endParaRPr lang="fr-FR" dirty="0"/>
                    </a:p>
                  </a:txBody>
                  <a:tcPr/>
                </a:tc>
                <a:tc>
                  <a:txBody>
                    <a:bodyPr/>
                    <a:lstStyle/>
                    <a:p>
                      <a:pPr algn="ctr"/>
                      <a:r>
                        <a:rPr lang="fr-FR" sz="1400" dirty="0"/>
                        <a:t>Crous de Limoges</a:t>
                      </a:r>
                    </a:p>
                  </a:txBody>
                  <a:tcPr/>
                </a:tc>
                <a:extLst>
                  <a:ext uri="{0D108BD9-81ED-4DB2-BD59-A6C34878D82A}">
                    <a16:rowId xmlns:a16="http://schemas.microsoft.com/office/drawing/2014/main" val="4223303842"/>
                  </a:ext>
                </a:extLst>
              </a:tr>
              <a:tr h="370840">
                <a:tc>
                  <a:txBody>
                    <a:bodyPr/>
                    <a:lstStyle/>
                    <a:p>
                      <a:pPr algn="ctr"/>
                      <a:r>
                        <a:rPr lang="fr-FR" sz="1400" dirty="0"/>
                        <a:t>Nombre de listes déposées</a:t>
                      </a:r>
                    </a:p>
                  </a:txBody>
                  <a:tcPr/>
                </a:tc>
                <a:tc>
                  <a:txBody>
                    <a:bodyPr/>
                    <a:lstStyle/>
                    <a:p>
                      <a:r>
                        <a:rPr lang="fr-FR" dirty="0"/>
                        <a:t>4</a:t>
                      </a:r>
                    </a:p>
                  </a:txBody>
                  <a:tcPr/>
                </a:tc>
                <a:extLst>
                  <a:ext uri="{0D108BD9-81ED-4DB2-BD59-A6C34878D82A}">
                    <a16:rowId xmlns:a16="http://schemas.microsoft.com/office/drawing/2014/main" val="3254352221"/>
                  </a:ext>
                </a:extLst>
              </a:tr>
              <a:tr h="370840">
                <a:tc>
                  <a:txBody>
                    <a:bodyPr/>
                    <a:lstStyle/>
                    <a:p>
                      <a:pPr algn="ctr"/>
                      <a:r>
                        <a:rPr lang="fr-FR" sz="1400" dirty="0"/>
                        <a:t>Nombre de listes validées</a:t>
                      </a:r>
                    </a:p>
                  </a:txBody>
                  <a:tcPr/>
                </a:tc>
                <a:tc>
                  <a:txBody>
                    <a:bodyPr/>
                    <a:lstStyle/>
                    <a:p>
                      <a:r>
                        <a:rPr lang="fr-FR" dirty="0"/>
                        <a:t>3</a:t>
                      </a:r>
                    </a:p>
                  </a:txBody>
                  <a:tcPr/>
                </a:tc>
                <a:extLst>
                  <a:ext uri="{0D108BD9-81ED-4DB2-BD59-A6C34878D82A}">
                    <a16:rowId xmlns:a16="http://schemas.microsoft.com/office/drawing/2014/main" val="207657576"/>
                  </a:ext>
                </a:extLst>
              </a:tr>
              <a:tr h="370840">
                <a:tc>
                  <a:txBody>
                    <a:bodyPr/>
                    <a:lstStyle/>
                    <a:p>
                      <a:pPr algn="ctr"/>
                      <a:r>
                        <a:rPr lang="fr-FR" sz="1400" dirty="0"/>
                        <a:t>Motifs de refus </a:t>
                      </a:r>
                    </a:p>
                  </a:txBody>
                  <a:tcPr/>
                </a:tc>
                <a:tc>
                  <a:txBody>
                    <a:bodyPr/>
                    <a:lstStyle/>
                    <a:p>
                      <a:r>
                        <a:rPr lang="fr-FR" dirty="0"/>
                        <a:t>1</a:t>
                      </a:r>
                    </a:p>
                  </a:txBody>
                  <a:tcPr/>
                </a:tc>
                <a:extLst>
                  <a:ext uri="{0D108BD9-81ED-4DB2-BD59-A6C34878D82A}">
                    <a16:rowId xmlns:a16="http://schemas.microsoft.com/office/drawing/2014/main" val="1757595756"/>
                  </a:ext>
                </a:extLst>
              </a:tr>
            </a:tbl>
          </a:graphicData>
        </a:graphic>
      </p:graphicFrame>
    </p:spTree>
    <p:extLst>
      <p:ext uri="{BB962C8B-B14F-4D97-AF65-F5344CB8AC3E}">
        <p14:creationId xmlns:p14="http://schemas.microsoft.com/office/powerpoint/2010/main" val="21363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6D8CB111-B3AA-47B7-A1AC-8CB0CCA17A1D}"/>
              </a:ext>
            </a:extLst>
          </p:cNvPr>
          <p:cNvSpPr txBox="1"/>
          <p:nvPr/>
        </p:nvSpPr>
        <p:spPr>
          <a:xfrm>
            <a:off x="865134" y="915566"/>
            <a:ext cx="7848872" cy="1938992"/>
          </a:xfrm>
          <a:prstGeom prst="rect">
            <a:avLst/>
          </a:prstGeom>
          <a:noFill/>
        </p:spPr>
        <p:txBody>
          <a:bodyPr wrap="square" rtlCol="0">
            <a:spAutoFit/>
          </a:bodyPr>
          <a:lstStyle/>
          <a:p>
            <a:pPr algn="just"/>
            <a:r>
              <a:rPr lang="fr-FR" sz="1200" u="sng" dirty="0">
                <a:latin typeface="+mj-lt"/>
                <a:ea typeface="Arial" panose="020B0604020202020204" pitchFamily="34" charset="0"/>
              </a:rPr>
              <a:t>Information sur les listes de candidats validées</a:t>
            </a:r>
            <a:r>
              <a:rPr lang="fr-FR" sz="1200" u="sng" dirty="0">
                <a:effectLst/>
                <a:latin typeface="+mj-lt"/>
                <a:ea typeface="Arial" panose="020B0604020202020204" pitchFamily="34" charset="0"/>
              </a:rPr>
              <a:t> (par date et heure de dépô</a:t>
            </a:r>
            <a:r>
              <a:rPr lang="fr-FR" sz="1200" u="sng" dirty="0">
                <a:latin typeface="+mj-lt"/>
                <a:ea typeface="Arial" panose="020B0604020202020204" pitchFamily="34" charset="0"/>
              </a:rPr>
              <a:t>t) :</a:t>
            </a:r>
            <a:endParaRPr lang="fr-FR" sz="1200" u="sng" dirty="0">
              <a:effectLst/>
              <a:latin typeface="+mj-lt"/>
              <a:ea typeface="Arial" panose="020B0604020202020204" pitchFamily="34" charset="0"/>
            </a:endParaRPr>
          </a:p>
          <a:p>
            <a:pPr algn="just"/>
            <a:endParaRPr lang="fr-FR" sz="1200" u="sng" dirty="0">
              <a:effectLst/>
              <a:latin typeface="+mj-lt"/>
              <a:ea typeface="Arial" panose="020B0604020202020204" pitchFamily="34" charset="0"/>
            </a:endParaRPr>
          </a:p>
          <a:p>
            <a:pPr lvl="0" algn="just"/>
            <a:r>
              <a:rPr lang="fr-FR" sz="1200" dirty="0">
                <a:latin typeface="+mj-lt"/>
                <a:ea typeface="Calibri" panose="020F0502020204030204" pitchFamily="34" charset="0"/>
              </a:rPr>
              <a:t>=&gt;UNION ETUDIANTE déposée le 12/01/2026 à 10H10.</a:t>
            </a:r>
            <a:endParaRPr lang="fr-FR" sz="1200" dirty="0">
              <a:highlight>
                <a:srgbClr val="FFFF00"/>
              </a:highlight>
              <a:latin typeface="+mj-lt"/>
              <a:ea typeface="Calibri" panose="020F0502020204030204" pitchFamily="34" charset="0"/>
            </a:endParaRPr>
          </a:p>
          <a:p>
            <a:pPr lvl="0" algn="just"/>
            <a:endParaRPr lang="fr-FR" sz="1200" dirty="0">
              <a:latin typeface="+mj-lt"/>
              <a:ea typeface="Calibri" panose="020F0502020204030204" pitchFamily="34" charset="0"/>
            </a:endParaRPr>
          </a:p>
          <a:p>
            <a:pPr lvl="0" algn="just"/>
            <a:r>
              <a:rPr lang="fr-FR" sz="1200" dirty="0">
                <a:latin typeface="+mj-lt"/>
                <a:ea typeface="Calibri" panose="020F0502020204030204" pitchFamily="34" charset="0"/>
              </a:rPr>
              <a:t>=&gt;UNI déposée le 13/01/2026 à 11H45</a:t>
            </a:r>
          </a:p>
          <a:p>
            <a:pPr lvl="0" algn="just"/>
            <a:endParaRPr lang="fr-FR" sz="1200" dirty="0">
              <a:latin typeface="+mj-lt"/>
              <a:ea typeface="Calibri" panose="020F0502020204030204" pitchFamily="34" charset="0"/>
            </a:endParaRPr>
          </a:p>
          <a:p>
            <a:pPr lvl="0" algn="just"/>
            <a:r>
              <a:rPr lang="fr-FR" sz="1200" dirty="0">
                <a:latin typeface="+mj-lt"/>
                <a:ea typeface="Calibri" panose="020F0502020204030204" pitchFamily="34" charset="0"/>
              </a:rPr>
              <a:t>=&gt;UNEF déposée le 13/01/2026 à 15H30</a:t>
            </a:r>
          </a:p>
          <a:p>
            <a:pPr lvl="0" algn="just"/>
            <a:endParaRPr lang="fr-FR" sz="1200" dirty="0">
              <a:latin typeface="+mj-lt"/>
              <a:ea typeface="Calibri" panose="020F0502020204030204" pitchFamily="34" charset="0"/>
            </a:endParaRPr>
          </a:p>
          <a:p>
            <a:pPr lvl="0" algn="just"/>
            <a:endParaRPr lang="fr-FR" sz="1200" dirty="0">
              <a:latin typeface="+mj-lt"/>
              <a:ea typeface="Calibri" panose="020F0502020204030204" pitchFamily="34" charset="0"/>
            </a:endParaRPr>
          </a:p>
          <a:p>
            <a:pPr lvl="0" algn="just"/>
            <a:endParaRPr lang="fr-FR" sz="1200" dirty="0">
              <a:latin typeface="+mj-lt"/>
              <a:ea typeface="Calibri" panose="020F0502020204030204" pitchFamily="34" charset="0"/>
            </a:endParaRPr>
          </a:p>
        </p:txBody>
      </p:sp>
      <p:sp>
        <p:nvSpPr>
          <p:cNvPr id="19" name="ZoneTexte 18">
            <a:extLst>
              <a:ext uri="{FF2B5EF4-FFF2-40B4-BE49-F238E27FC236}">
                <a16:creationId xmlns:a16="http://schemas.microsoft.com/office/drawing/2014/main" id="{A5C03B08-FBDC-4940-B6F0-46B1059608CC}"/>
              </a:ext>
            </a:extLst>
          </p:cNvPr>
          <p:cNvSpPr txBox="1"/>
          <p:nvPr/>
        </p:nvSpPr>
        <p:spPr>
          <a:xfrm>
            <a:off x="2339752" y="335593"/>
            <a:ext cx="5328592" cy="338554"/>
          </a:xfrm>
          <a:prstGeom prst="rect">
            <a:avLst/>
          </a:prstGeom>
          <a:noFill/>
        </p:spPr>
        <p:txBody>
          <a:bodyPr wrap="square" rtlCol="0">
            <a:spAutoFit/>
          </a:bodyPr>
          <a:lstStyle/>
          <a:p>
            <a:r>
              <a:rPr lang="fr-FR" sz="1600" b="1" cap="all" dirty="0">
                <a:solidFill>
                  <a:srgbClr val="EB6209"/>
                </a:solidFill>
                <a:latin typeface="+mj-lt"/>
              </a:rPr>
              <a:t>INFORMATION SUR LES LISTES DE CANDIDATS </a:t>
            </a:r>
          </a:p>
        </p:txBody>
      </p:sp>
    </p:spTree>
    <p:extLst>
      <p:ext uri="{BB962C8B-B14F-4D97-AF65-F5344CB8AC3E}">
        <p14:creationId xmlns:p14="http://schemas.microsoft.com/office/powerpoint/2010/main" val="29687257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ZoneTexte 27">
            <a:extLst>
              <a:ext uri="{FF2B5EF4-FFF2-40B4-BE49-F238E27FC236}">
                <a16:creationId xmlns:a16="http://schemas.microsoft.com/office/drawing/2014/main" id="{58CF3416-C65E-4677-A545-F558D2DF9D5E}"/>
              </a:ext>
            </a:extLst>
          </p:cNvPr>
          <p:cNvSpPr txBox="1"/>
          <p:nvPr/>
        </p:nvSpPr>
        <p:spPr>
          <a:xfrm>
            <a:off x="1907704" y="335074"/>
            <a:ext cx="6696744" cy="338554"/>
          </a:xfrm>
          <a:prstGeom prst="rect">
            <a:avLst/>
          </a:prstGeom>
          <a:noFill/>
        </p:spPr>
        <p:txBody>
          <a:bodyPr wrap="square" rtlCol="0">
            <a:spAutoFit/>
          </a:bodyPr>
          <a:lstStyle/>
          <a:p>
            <a:r>
              <a:rPr lang="fr-FR" sz="1600" b="1" cap="all" dirty="0">
                <a:solidFill>
                  <a:srgbClr val="EB6209"/>
                </a:solidFill>
                <a:latin typeface="+mj-lt"/>
              </a:rPr>
              <a:t>LA NOUVELLE COMPOSITION DE LA COMMISSION ELECTORALE</a:t>
            </a:r>
          </a:p>
        </p:txBody>
      </p:sp>
      <p:sp>
        <p:nvSpPr>
          <p:cNvPr id="7" name="ZoneTexte 6">
            <a:extLst>
              <a:ext uri="{FF2B5EF4-FFF2-40B4-BE49-F238E27FC236}">
                <a16:creationId xmlns:a16="http://schemas.microsoft.com/office/drawing/2014/main" id="{03B75C56-62A8-4A01-AC35-AACBB191361D}"/>
              </a:ext>
            </a:extLst>
          </p:cNvPr>
          <p:cNvSpPr txBox="1"/>
          <p:nvPr/>
        </p:nvSpPr>
        <p:spPr>
          <a:xfrm>
            <a:off x="865134" y="915566"/>
            <a:ext cx="7848872" cy="3554306"/>
          </a:xfrm>
          <a:prstGeom prst="rect">
            <a:avLst/>
          </a:prstGeom>
          <a:noFill/>
        </p:spPr>
        <p:txBody>
          <a:bodyPr wrap="square" rtlCol="0">
            <a:spAutoFit/>
          </a:bodyPr>
          <a:lstStyle/>
          <a:p>
            <a:pPr algn="just"/>
            <a:r>
              <a:rPr lang="fr-FR" sz="1200" u="sng" dirty="0">
                <a:effectLst/>
                <a:latin typeface="+mj-lt"/>
                <a:ea typeface="Arial" panose="020B0604020202020204" pitchFamily="34" charset="0"/>
              </a:rPr>
              <a:t>Article 5 de l’arrêté du 23 octobre 2025 : </a:t>
            </a:r>
          </a:p>
          <a:p>
            <a:pPr algn="just"/>
            <a:endParaRPr lang="fr-FR" sz="1200" u="sng" dirty="0">
              <a:effectLst/>
              <a:latin typeface="+mj-lt"/>
              <a:ea typeface="Arial" panose="020B0604020202020204" pitchFamily="34" charset="0"/>
            </a:endParaRPr>
          </a:p>
          <a:p>
            <a:pPr lvl="0" algn="just"/>
            <a:r>
              <a:rPr lang="fr-FR" sz="1200" i="1" u="none" strike="noStrike" dirty="0">
                <a:effectLst/>
                <a:latin typeface="+mj-lt"/>
                <a:ea typeface="Calibri" panose="020F0502020204030204" pitchFamily="34" charset="0"/>
              </a:rPr>
              <a:t>« La commission électorale est présidée par le recteur de région académique ou son représentant pour toute la durée des élections, qui veille à son bon déroulement.</a:t>
            </a:r>
          </a:p>
          <a:p>
            <a:pPr lvl="0" algn="ctr"/>
            <a:endParaRPr lang="fr-FR" sz="1200" i="1" dirty="0">
              <a:latin typeface="+mj-lt"/>
              <a:ea typeface="Calibri" panose="020F0502020204030204" pitchFamily="34" charset="0"/>
            </a:endParaRPr>
          </a:p>
          <a:p>
            <a:pPr lvl="0" algn="ctr"/>
            <a:r>
              <a:rPr lang="fr-FR" sz="1200" i="1" dirty="0">
                <a:latin typeface="+mj-lt"/>
                <a:ea typeface="Calibri" panose="020F0502020204030204" pitchFamily="34" charset="0"/>
              </a:rPr>
              <a:t>[…]</a:t>
            </a:r>
            <a:endParaRPr lang="fr-FR" sz="1200" i="1" u="none" strike="noStrike" dirty="0">
              <a:effectLst/>
              <a:latin typeface="+mj-lt"/>
              <a:ea typeface="Calibri" panose="020F0502020204030204" pitchFamily="34" charset="0"/>
            </a:endParaRPr>
          </a:p>
          <a:p>
            <a:pPr marL="342900" lvl="0" indent="-342900" algn="just">
              <a:buFont typeface="Arial" panose="020B0604020202020204" pitchFamily="34" charset="0"/>
              <a:buChar char="-"/>
            </a:pPr>
            <a:endParaRPr lang="fr-FR" sz="1200" i="1" u="none" strike="noStrike" dirty="0">
              <a:effectLst/>
              <a:latin typeface="+mj-lt"/>
              <a:ea typeface="Calibri" panose="020F0502020204030204" pitchFamily="34" charset="0"/>
            </a:endParaRPr>
          </a:p>
          <a:p>
            <a:pPr lvl="0" algn="just"/>
            <a:r>
              <a:rPr lang="fr-FR" sz="1200" i="1" u="none" strike="noStrike" dirty="0">
                <a:effectLst/>
                <a:latin typeface="+mj-lt"/>
                <a:ea typeface="Calibri" panose="020F0502020204030204" pitchFamily="34" charset="0"/>
              </a:rPr>
              <a:t>Après l'enregistrement des listes de candidats, le recteur désigne, le cas échéant, de nouveaux membres parmi les électeurs proposés par les représentants de liste pour assurer la représentation, au sein de la commission, de chacune des listes enregistrées. »</a:t>
            </a:r>
          </a:p>
          <a:p>
            <a:pPr lvl="0" algn="just"/>
            <a:endParaRPr lang="fr-FR" sz="1200" dirty="0">
              <a:latin typeface="+mj-lt"/>
              <a:ea typeface="Calibri" panose="020F0502020204030204" pitchFamily="34" charset="0"/>
            </a:endParaRPr>
          </a:p>
          <a:p>
            <a:pPr marL="342900" lvl="0" indent="-342900" algn="just">
              <a:lnSpc>
                <a:spcPct val="110000"/>
              </a:lnSpc>
              <a:spcBef>
                <a:spcPts val="110"/>
              </a:spcBef>
              <a:buFont typeface="Symbol" panose="05050102010706020507" pitchFamily="18" charset="2"/>
              <a:buChar char="-"/>
            </a:pPr>
            <a:endParaRPr lang="fr-FR" sz="800" dirty="0">
              <a:latin typeface="+mj-lt"/>
              <a:ea typeface="Arial" panose="020B0604020202020204" pitchFamily="34" charset="0"/>
            </a:endParaRPr>
          </a:p>
          <a:p>
            <a:pPr marL="342900" lvl="0" indent="-342900" algn="just">
              <a:lnSpc>
                <a:spcPct val="110000"/>
              </a:lnSpc>
              <a:spcBef>
                <a:spcPts val="110"/>
              </a:spcBef>
              <a:buFont typeface="Symbol" panose="05050102010706020507" pitchFamily="18" charset="2"/>
              <a:buChar char="-"/>
            </a:pPr>
            <a:endParaRPr lang="fr-FR" sz="800" dirty="0">
              <a:latin typeface="+mj-lt"/>
              <a:ea typeface="Arial" panose="020B0604020202020204" pitchFamily="34" charset="0"/>
            </a:endParaRPr>
          </a:p>
          <a:p>
            <a:pPr marL="342900" lvl="0" indent="-342900" algn="just">
              <a:lnSpc>
                <a:spcPct val="110000"/>
              </a:lnSpc>
              <a:spcBef>
                <a:spcPts val="110"/>
              </a:spcBef>
              <a:buFont typeface="Symbol" panose="05050102010706020507" pitchFamily="18" charset="2"/>
              <a:buChar char="-"/>
            </a:pPr>
            <a:endParaRPr lang="fr-FR" sz="800" dirty="0">
              <a:latin typeface="+mj-lt"/>
              <a:ea typeface="Arial" panose="020B0604020202020204" pitchFamily="34" charset="0"/>
            </a:endParaRPr>
          </a:p>
          <a:p>
            <a:pPr algn="just">
              <a:lnSpc>
                <a:spcPct val="110000"/>
              </a:lnSpc>
              <a:spcBef>
                <a:spcPts val="110"/>
              </a:spcBef>
            </a:pPr>
            <a:r>
              <a:rPr lang="fr-FR" sz="1200" b="1" dirty="0">
                <a:latin typeface="+mj-lt"/>
                <a:ea typeface="Arial" panose="020B0604020202020204" pitchFamily="34" charset="0"/>
              </a:rPr>
              <a:t>=&gt; Un arrêté de modification de la composition électorale va être publié suite aux dépôts de liste. </a:t>
            </a:r>
          </a:p>
          <a:p>
            <a:pPr algn="just">
              <a:lnSpc>
                <a:spcPct val="110000"/>
              </a:lnSpc>
              <a:spcBef>
                <a:spcPts val="110"/>
              </a:spcBef>
            </a:pPr>
            <a:r>
              <a:rPr lang="fr-FR" sz="1200" dirty="0">
                <a:latin typeface="+mj-lt"/>
                <a:ea typeface="Arial" panose="020B0604020202020204" pitchFamily="34" charset="0"/>
              </a:rPr>
              <a:t>La dernière commission électorale se tiendra à l’issue de la clôture du scrutin le 5/02/2026 à 17h30. </a:t>
            </a:r>
            <a:endParaRPr lang="fr-FR" sz="1200" u="none" strike="noStrike" dirty="0">
              <a:effectLst/>
              <a:latin typeface="+mj-lt"/>
              <a:ea typeface="Calibri" panose="020F0502020204030204" pitchFamily="34" charset="0"/>
            </a:endParaRPr>
          </a:p>
          <a:p>
            <a:pPr lvl="0" algn="just"/>
            <a:endParaRPr lang="fr-FR" sz="1200" dirty="0">
              <a:latin typeface="+mj-lt"/>
              <a:ea typeface="Calibri" panose="020F0502020204030204" pitchFamily="34" charset="0"/>
            </a:endParaRPr>
          </a:p>
          <a:p>
            <a:pPr lvl="0" algn="just"/>
            <a:endParaRPr lang="fr-FR" sz="1200" dirty="0">
              <a:latin typeface="+mj-lt"/>
              <a:ea typeface="Calibri" panose="020F0502020204030204" pitchFamily="34" charset="0"/>
            </a:endParaRPr>
          </a:p>
          <a:p>
            <a:pPr lvl="0" algn="just"/>
            <a:endParaRPr lang="fr-FR" sz="1200" dirty="0"/>
          </a:p>
        </p:txBody>
      </p:sp>
      <p:pic>
        <p:nvPicPr>
          <p:cNvPr id="8" name="Image 7">
            <a:extLst>
              <a:ext uri="{FF2B5EF4-FFF2-40B4-BE49-F238E27FC236}">
                <a16:creationId xmlns:a16="http://schemas.microsoft.com/office/drawing/2014/main" id="{CDB41500-44EE-4912-B188-58941274E6C5}"/>
              </a:ext>
            </a:extLst>
          </p:cNvPr>
          <p:cNvPicPr>
            <a:picLocks noChangeAspect="1"/>
          </p:cNvPicPr>
          <p:nvPr/>
        </p:nvPicPr>
        <p:blipFill rotWithShape="1">
          <a:blip r:embed="rId2"/>
          <a:srcRect l="5683" t="15243" r="50000" b="15241"/>
          <a:stretch/>
        </p:blipFill>
        <p:spPr>
          <a:xfrm>
            <a:off x="247781" y="2003134"/>
            <a:ext cx="608698" cy="572892"/>
          </a:xfrm>
          <a:prstGeom prst="rect">
            <a:avLst/>
          </a:prstGeom>
        </p:spPr>
      </p:pic>
    </p:spTree>
    <p:extLst>
      <p:ext uri="{BB962C8B-B14F-4D97-AF65-F5344CB8AC3E}">
        <p14:creationId xmlns:p14="http://schemas.microsoft.com/office/powerpoint/2010/main" val="40062618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ZoneTexte 27">
            <a:extLst>
              <a:ext uri="{FF2B5EF4-FFF2-40B4-BE49-F238E27FC236}">
                <a16:creationId xmlns:a16="http://schemas.microsoft.com/office/drawing/2014/main" id="{58CF3416-C65E-4677-A545-F558D2DF9D5E}"/>
              </a:ext>
            </a:extLst>
          </p:cNvPr>
          <p:cNvSpPr txBox="1"/>
          <p:nvPr/>
        </p:nvSpPr>
        <p:spPr>
          <a:xfrm>
            <a:off x="2339752" y="335074"/>
            <a:ext cx="6696744" cy="338554"/>
          </a:xfrm>
          <a:prstGeom prst="rect">
            <a:avLst/>
          </a:prstGeom>
          <a:noFill/>
        </p:spPr>
        <p:txBody>
          <a:bodyPr wrap="square" rtlCol="0">
            <a:spAutoFit/>
          </a:bodyPr>
          <a:lstStyle/>
          <a:p>
            <a:r>
              <a:rPr lang="fr-FR" sz="1600" b="1" cap="all" dirty="0">
                <a:solidFill>
                  <a:srgbClr val="EB6209"/>
                </a:solidFill>
                <a:latin typeface="+mj-lt"/>
              </a:rPr>
              <a:t>Le Bureau de VOTE ELECTRONIQUE (BVE)</a:t>
            </a:r>
          </a:p>
        </p:txBody>
      </p:sp>
      <p:sp>
        <p:nvSpPr>
          <p:cNvPr id="5" name="ZoneTexte 4">
            <a:extLst>
              <a:ext uri="{FF2B5EF4-FFF2-40B4-BE49-F238E27FC236}">
                <a16:creationId xmlns:a16="http://schemas.microsoft.com/office/drawing/2014/main" id="{6D8CB111-B3AA-47B7-A1AC-8CB0CCA17A1D}"/>
              </a:ext>
            </a:extLst>
          </p:cNvPr>
          <p:cNvSpPr txBox="1"/>
          <p:nvPr/>
        </p:nvSpPr>
        <p:spPr>
          <a:xfrm>
            <a:off x="865134" y="915566"/>
            <a:ext cx="7848872" cy="3707682"/>
          </a:xfrm>
          <a:prstGeom prst="rect">
            <a:avLst/>
          </a:prstGeom>
          <a:noFill/>
        </p:spPr>
        <p:txBody>
          <a:bodyPr wrap="square" rtlCol="0">
            <a:spAutoFit/>
          </a:bodyPr>
          <a:lstStyle/>
          <a:p>
            <a:pPr algn="just"/>
            <a:r>
              <a:rPr lang="fr-FR" sz="1200" u="sng" dirty="0">
                <a:effectLst/>
                <a:latin typeface="+mj-lt"/>
                <a:ea typeface="Arial" panose="020B0604020202020204" pitchFamily="34" charset="0"/>
              </a:rPr>
              <a:t>Circulaire du 13 novembre 2025 : </a:t>
            </a:r>
          </a:p>
          <a:p>
            <a:pPr algn="just"/>
            <a:endParaRPr lang="fr-FR" sz="1200" u="sng" dirty="0">
              <a:effectLst/>
              <a:latin typeface="+mj-lt"/>
              <a:ea typeface="Arial" panose="020B0604020202020204" pitchFamily="34" charset="0"/>
            </a:endParaRPr>
          </a:p>
          <a:p>
            <a:pPr lvl="0" algn="just"/>
            <a:r>
              <a:rPr lang="fr-FR" sz="1200" i="1" u="none" strike="noStrike" dirty="0">
                <a:effectLst/>
                <a:latin typeface="+mj-lt"/>
                <a:ea typeface="Calibri" panose="020F0502020204030204" pitchFamily="34" charset="0"/>
              </a:rPr>
              <a:t>« Le bureau de vote </a:t>
            </a:r>
            <a:r>
              <a:rPr lang="fr-FR" sz="1200" i="1" dirty="0">
                <a:latin typeface="+mj-lt"/>
                <a:ea typeface="Calibri" panose="020F0502020204030204" pitchFamily="34" charset="0"/>
              </a:rPr>
              <a:t>[…] comprend un président, représentant du recteur de région académique, un secrétaire, représentant de l’administration du Crous et membre de la commission électorale, et un représentant titulaire de chacune des listes de candidats aux élections. »</a:t>
            </a:r>
            <a:endParaRPr lang="fr-FR" sz="1200" i="1" u="none" strike="noStrike" dirty="0">
              <a:effectLst/>
              <a:latin typeface="+mj-lt"/>
              <a:ea typeface="Calibri" panose="020F0502020204030204" pitchFamily="34" charset="0"/>
            </a:endParaRPr>
          </a:p>
          <a:p>
            <a:pPr lvl="0" algn="ctr"/>
            <a:endParaRPr lang="fr-FR" sz="1200" i="1" dirty="0">
              <a:latin typeface="+mj-lt"/>
              <a:ea typeface="Calibri" panose="020F0502020204030204" pitchFamily="34" charset="0"/>
            </a:endParaRPr>
          </a:p>
          <a:p>
            <a:pPr lvl="0" algn="ctr"/>
            <a:r>
              <a:rPr lang="fr-FR" sz="1200" i="1" dirty="0">
                <a:latin typeface="+mj-lt"/>
                <a:ea typeface="Calibri" panose="020F0502020204030204" pitchFamily="34" charset="0"/>
              </a:rPr>
              <a:t>[…]</a:t>
            </a:r>
            <a:endParaRPr lang="fr-FR" sz="1200" i="1" u="none" strike="noStrike" dirty="0">
              <a:effectLst/>
              <a:latin typeface="+mj-lt"/>
              <a:ea typeface="Calibri" panose="020F0502020204030204" pitchFamily="34" charset="0"/>
            </a:endParaRPr>
          </a:p>
          <a:p>
            <a:pPr marL="342900" lvl="0" indent="-342900" algn="just">
              <a:buFont typeface="Arial" panose="020B0604020202020204" pitchFamily="34" charset="0"/>
              <a:buChar char="-"/>
            </a:pPr>
            <a:endParaRPr lang="fr-FR" sz="1200" i="1" u="none" strike="noStrike" dirty="0">
              <a:effectLst/>
              <a:latin typeface="+mj-lt"/>
              <a:ea typeface="Calibri" panose="020F0502020204030204" pitchFamily="34" charset="0"/>
            </a:endParaRPr>
          </a:p>
          <a:p>
            <a:pPr lvl="0" algn="just"/>
            <a:r>
              <a:rPr lang="fr-FR" sz="1200" i="1" u="none" strike="noStrike" dirty="0">
                <a:effectLst/>
                <a:latin typeface="+mj-lt"/>
                <a:ea typeface="Calibri" panose="020F0502020204030204" pitchFamily="34" charset="0"/>
              </a:rPr>
              <a:t>« Par ailleurs, pour chaque représentant titulaire d’une liste de candidats, est désigné un représentant suppléant appartenant à la même liste. »</a:t>
            </a:r>
          </a:p>
          <a:p>
            <a:pPr lvl="0" algn="just"/>
            <a:endParaRPr lang="fr-FR" sz="1200" dirty="0">
              <a:latin typeface="+mj-lt"/>
              <a:ea typeface="Calibri" panose="020F0502020204030204" pitchFamily="34" charset="0"/>
            </a:endParaRPr>
          </a:p>
          <a:p>
            <a:pPr marL="342900" lvl="0" indent="-342900" algn="just">
              <a:lnSpc>
                <a:spcPct val="110000"/>
              </a:lnSpc>
              <a:spcBef>
                <a:spcPts val="110"/>
              </a:spcBef>
              <a:buFont typeface="Symbol" panose="05050102010706020507" pitchFamily="18" charset="2"/>
              <a:buChar char="-"/>
            </a:pPr>
            <a:endParaRPr lang="fr-FR" sz="800" dirty="0">
              <a:latin typeface="+mj-lt"/>
              <a:ea typeface="Arial" panose="020B0604020202020204" pitchFamily="34" charset="0"/>
            </a:endParaRPr>
          </a:p>
          <a:p>
            <a:pPr marL="342900" lvl="0" indent="-342900" algn="just">
              <a:lnSpc>
                <a:spcPct val="110000"/>
              </a:lnSpc>
              <a:spcBef>
                <a:spcPts val="110"/>
              </a:spcBef>
              <a:buFont typeface="Symbol" panose="05050102010706020507" pitchFamily="18" charset="2"/>
              <a:buChar char="-"/>
            </a:pPr>
            <a:endParaRPr lang="fr-FR" sz="800" dirty="0">
              <a:latin typeface="+mj-lt"/>
              <a:ea typeface="Arial" panose="020B0604020202020204" pitchFamily="34" charset="0"/>
            </a:endParaRPr>
          </a:p>
          <a:p>
            <a:pPr marL="342900" lvl="0" indent="-342900" algn="just">
              <a:lnSpc>
                <a:spcPct val="110000"/>
              </a:lnSpc>
              <a:spcBef>
                <a:spcPts val="110"/>
              </a:spcBef>
              <a:buFont typeface="Symbol" panose="05050102010706020507" pitchFamily="18" charset="2"/>
              <a:buChar char="-"/>
            </a:pPr>
            <a:endParaRPr lang="fr-FR" sz="800" dirty="0">
              <a:latin typeface="+mj-lt"/>
              <a:ea typeface="Arial" panose="020B0604020202020204" pitchFamily="34" charset="0"/>
            </a:endParaRPr>
          </a:p>
          <a:p>
            <a:pPr algn="just">
              <a:lnSpc>
                <a:spcPct val="110000"/>
              </a:lnSpc>
              <a:spcBef>
                <a:spcPts val="110"/>
              </a:spcBef>
            </a:pPr>
            <a:r>
              <a:rPr lang="fr-FR" sz="1200" b="1" dirty="0">
                <a:latin typeface="+mj-lt"/>
                <a:ea typeface="Arial" panose="020B0604020202020204" pitchFamily="34" charset="0"/>
              </a:rPr>
              <a:t>=&gt; Un arrêté de constitution du BVE va être publié suite aux dépôts de liste. </a:t>
            </a:r>
          </a:p>
          <a:p>
            <a:pPr lvl="0" algn="just"/>
            <a:endParaRPr lang="fr-FR" sz="1200" dirty="0">
              <a:latin typeface="+mj-lt"/>
              <a:ea typeface="Calibri" panose="020F0502020204030204" pitchFamily="34" charset="0"/>
            </a:endParaRPr>
          </a:p>
          <a:p>
            <a:pPr lvl="0" algn="just"/>
            <a:r>
              <a:rPr lang="fr-FR" sz="1200" dirty="0">
                <a:latin typeface="+mj-lt"/>
                <a:ea typeface="Calibri" panose="020F0502020204030204" pitchFamily="34" charset="0"/>
              </a:rPr>
              <a:t>Les membres du BVE qui n’auraient pas encore été formés à l’outil de vote doivent impérativement être formés. </a:t>
            </a:r>
          </a:p>
          <a:p>
            <a:pPr lvl="0" algn="just"/>
            <a:endParaRPr lang="fr-FR" sz="1200" dirty="0">
              <a:latin typeface="+mj-lt"/>
              <a:ea typeface="Calibri" panose="020F0502020204030204" pitchFamily="34" charset="0"/>
            </a:endParaRPr>
          </a:p>
          <a:p>
            <a:pPr lvl="0" algn="just"/>
            <a:endParaRPr lang="fr-FR" sz="1200" dirty="0"/>
          </a:p>
        </p:txBody>
      </p:sp>
      <p:pic>
        <p:nvPicPr>
          <p:cNvPr id="10" name="Image 9">
            <a:extLst>
              <a:ext uri="{FF2B5EF4-FFF2-40B4-BE49-F238E27FC236}">
                <a16:creationId xmlns:a16="http://schemas.microsoft.com/office/drawing/2014/main" id="{C72E316C-F795-485D-958E-7E6F8F2ED910}"/>
              </a:ext>
            </a:extLst>
          </p:cNvPr>
          <p:cNvPicPr>
            <a:picLocks noChangeAspect="1"/>
          </p:cNvPicPr>
          <p:nvPr/>
        </p:nvPicPr>
        <p:blipFill>
          <a:blip r:embed="rId2"/>
          <a:stretch>
            <a:fillRect/>
          </a:stretch>
        </p:blipFill>
        <p:spPr>
          <a:xfrm>
            <a:off x="146240" y="3435846"/>
            <a:ext cx="567507" cy="567507"/>
          </a:xfrm>
          <a:prstGeom prst="rect">
            <a:avLst/>
          </a:prstGeom>
        </p:spPr>
      </p:pic>
      <p:pic>
        <p:nvPicPr>
          <p:cNvPr id="17" name="Image 16">
            <a:extLst>
              <a:ext uri="{FF2B5EF4-FFF2-40B4-BE49-F238E27FC236}">
                <a16:creationId xmlns:a16="http://schemas.microsoft.com/office/drawing/2014/main" id="{F0166A3B-A95E-4C5A-AE4D-E27B70F28CDA}"/>
              </a:ext>
            </a:extLst>
          </p:cNvPr>
          <p:cNvPicPr>
            <a:picLocks noChangeAspect="1"/>
          </p:cNvPicPr>
          <p:nvPr/>
        </p:nvPicPr>
        <p:blipFill>
          <a:blip r:embed="rId3"/>
          <a:stretch>
            <a:fillRect/>
          </a:stretch>
        </p:blipFill>
        <p:spPr>
          <a:xfrm>
            <a:off x="108096" y="1927957"/>
            <a:ext cx="643793" cy="643793"/>
          </a:xfrm>
          <a:prstGeom prst="rect">
            <a:avLst/>
          </a:prstGeom>
        </p:spPr>
      </p:pic>
    </p:spTree>
    <p:extLst>
      <p:ext uri="{BB962C8B-B14F-4D97-AF65-F5344CB8AC3E}">
        <p14:creationId xmlns:p14="http://schemas.microsoft.com/office/powerpoint/2010/main" val="12405309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ZoneTexte 27">
            <a:extLst>
              <a:ext uri="{FF2B5EF4-FFF2-40B4-BE49-F238E27FC236}">
                <a16:creationId xmlns:a16="http://schemas.microsoft.com/office/drawing/2014/main" id="{58CF3416-C65E-4677-A545-F558D2DF9D5E}"/>
              </a:ext>
            </a:extLst>
          </p:cNvPr>
          <p:cNvSpPr txBox="1"/>
          <p:nvPr/>
        </p:nvSpPr>
        <p:spPr>
          <a:xfrm>
            <a:off x="2339752" y="335074"/>
            <a:ext cx="6696744" cy="338554"/>
          </a:xfrm>
          <a:prstGeom prst="rect">
            <a:avLst/>
          </a:prstGeom>
          <a:noFill/>
        </p:spPr>
        <p:txBody>
          <a:bodyPr wrap="square" rtlCol="0">
            <a:spAutoFit/>
          </a:bodyPr>
          <a:lstStyle/>
          <a:p>
            <a:r>
              <a:rPr lang="fr-FR" sz="1600" b="1" cap="all" dirty="0">
                <a:solidFill>
                  <a:srgbClr val="EB6209"/>
                </a:solidFill>
                <a:latin typeface="+mj-lt"/>
              </a:rPr>
              <a:t>Le Bureau de VOTE ELECTRONIQUE (BVE)</a:t>
            </a:r>
          </a:p>
        </p:txBody>
      </p:sp>
      <p:sp>
        <p:nvSpPr>
          <p:cNvPr id="5" name="ZoneTexte 4">
            <a:extLst>
              <a:ext uri="{FF2B5EF4-FFF2-40B4-BE49-F238E27FC236}">
                <a16:creationId xmlns:a16="http://schemas.microsoft.com/office/drawing/2014/main" id="{6D8CB111-B3AA-47B7-A1AC-8CB0CCA17A1D}"/>
              </a:ext>
            </a:extLst>
          </p:cNvPr>
          <p:cNvSpPr txBox="1"/>
          <p:nvPr/>
        </p:nvSpPr>
        <p:spPr>
          <a:xfrm>
            <a:off x="865134" y="915566"/>
            <a:ext cx="7848872" cy="3785652"/>
          </a:xfrm>
          <a:prstGeom prst="rect">
            <a:avLst/>
          </a:prstGeom>
          <a:noFill/>
        </p:spPr>
        <p:txBody>
          <a:bodyPr wrap="square" rtlCol="0">
            <a:spAutoFit/>
          </a:bodyPr>
          <a:lstStyle/>
          <a:p>
            <a:pPr algn="just"/>
            <a:r>
              <a:rPr lang="fr-FR" sz="1200" i="1" dirty="0">
                <a:latin typeface="+mj-lt"/>
                <a:ea typeface="Arial" panose="020B0604020202020204" pitchFamily="34" charset="0"/>
              </a:rPr>
              <a:t>« Les clés de chiffrement permettent à leurs détenteurs de s’assurer de l’intégrité de l’outil de vote et de procéder aux opérations électorales de scellement et de dépouillement. Elles permettent le chiffrement et le déchiffrement du système de vote. » </a:t>
            </a:r>
          </a:p>
          <a:p>
            <a:pPr algn="just"/>
            <a:endParaRPr lang="fr-FR" sz="1200" u="sng" dirty="0">
              <a:latin typeface="+mj-lt"/>
              <a:ea typeface="Arial" panose="020B0604020202020204" pitchFamily="34" charset="0"/>
            </a:endParaRPr>
          </a:p>
          <a:p>
            <a:pPr algn="just"/>
            <a:r>
              <a:rPr lang="fr-FR" sz="1200" u="sng" dirty="0">
                <a:latin typeface="+mj-lt"/>
                <a:ea typeface="Arial" panose="020B0604020202020204" pitchFamily="34" charset="0"/>
              </a:rPr>
              <a:t>Répartition des clés de chiffrement : </a:t>
            </a:r>
          </a:p>
          <a:p>
            <a:pPr algn="just"/>
            <a:endParaRPr lang="fr-FR" sz="1200" u="sng" dirty="0">
              <a:effectLst/>
              <a:latin typeface="+mj-lt"/>
              <a:ea typeface="Arial" panose="020B0604020202020204" pitchFamily="34" charset="0"/>
            </a:endParaRPr>
          </a:p>
          <a:p>
            <a:pPr marL="171450" indent="-171450" algn="just">
              <a:buFontTx/>
              <a:buChar char="-"/>
            </a:pPr>
            <a:r>
              <a:rPr lang="fr-FR" sz="1200" dirty="0">
                <a:latin typeface="+mj-lt"/>
                <a:ea typeface="Arial" panose="020B0604020202020204" pitchFamily="34" charset="0"/>
              </a:rPr>
              <a:t>1 pour le président. </a:t>
            </a:r>
          </a:p>
          <a:p>
            <a:pPr marL="171450" indent="-171450" algn="just">
              <a:buFontTx/>
              <a:buChar char="-"/>
            </a:pPr>
            <a:r>
              <a:rPr lang="fr-FR" sz="1200" dirty="0">
                <a:effectLst/>
                <a:latin typeface="+mj-lt"/>
                <a:ea typeface="Arial" panose="020B0604020202020204" pitchFamily="34" charset="0"/>
              </a:rPr>
              <a:t>1 pour le secrétaire. </a:t>
            </a:r>
          </a:p>
          <a:p>
            <a:pPr marL="171450" indent="-171450" algn="just">
              <a:buFontTx/>
              <a:buChar char="-"/>
            </a:pPr>
            <a:r>
              <a:rPr lang="fr-FR" sz="1200" dirty="0">
                <a:effectLst/>
                <a:latin typeface="+mj-lt"/>
                <a:ea typeface="Arial" panose="020B0604020202020204" pitchFamily="34" charset="0"/>
              </a:rPr>
              <a:t>2 clés distinctes par liste pour les deux délégués. </a:t>
            </a:r>
          </a:p>
          <a:p>
            <a:pPr marL="171450" indent="-171450" algn="just">
              <a:buFontTx/>
              <a:buChar char="-"/>
            </a:pPr>
            <a:endParaRPr lang="fr-FR" sz="1200" dirty="0">
              <a:latin typeface="+mj-lt"/>
              <a:ea typeface="Arial" panose="020B0604020202020204" pitchFamily="34" charset="0"/>
            </a:endParaRPr>
          </a:p>
          <a:p>
            <a:pPr algn="just"/>
            <a:r>
              <a:rPr lang="fr-FR" sz="1200" dirty="0">
                <a:latin typeface="+mj-lt"/>
                <a:ea typeface="Arial" panose="020B0604020202020204" pitchFamily="34" charset="0"/>
              </a:rPr>
              <a:t>Les clés seront transmises lors de la cérémonie de scellement de l’urne. </a:t>
            </a:r>
          </a:p>
          <a:p>
            <a:pPr algn="just"/>
            <a:endParaRPr lang="fr-FR" sz="1200" dirty="0">
              <a:latin typeface="+mj-lt"/>
              <a:ea typeface="Arial" panose="020B0604020202020204" pitchFamily="34" charset="0"/>
            </a:endParaRPr>
          </a:p>
          <a:p>
            <a:pPr algn="just"/>
            <a:r>
              <a:rPr lang="fr-FR" sz="1200" dirty="0">
                <a:latin typeface="+mj-lt"/>
                <a:ea typeface="Arial" panose="020B0604020202020204" pitchFamily="34" charset="0"/>
              </a:rPr>
              <a:t>Le dépouillement nécessite a minima 3 clés de chiffrement </a:t>
            </a:r>
            <a:r>
              <a:rPr lang="fr-FR" sz="1100" dirty="0">
                <a:latin typeface="+mj-lt"/>
                <a:ea typeface="Arial" panose="020B0604020202020204" pitchFamily="34" charset="0"/>
              </a:rPr>
              <a:t>(président ou secrétaire + 2 délégués de liste). </a:t>
            </a:r>
            <a:endParaRPr lang="fr-FR" sz="1100" dirty="0">
              <a:latin typeface="+mj-lt"/>
              <a:ea typeface="Calibri" panose="020F0502020204030204" pitchFamily="34" charset="0"/>
            </a:endParaRPr>
          </a:p>
          <a:p>
            <a:pPr marL="171450" indent="-171450" algn="just">
              <a:buFontTx/>
              <a:buChar char="-"/>
            </a:pPr>
            <a:endParaRPr lang="fr-FR" sz="1200" dirty="0">
              <a:effectLst/>
              <a:latin typeface="+mj-lt"/>
              <a:ea typeface="Arial" panose="020B0604020202020204" pitchFamily="34" charset="0"/>
            </a:endParaRPr>
          </a:p>
          <a:p>
            <a:pPr marL="171450" indent="-171450" algn="just">
              <a:buFontTx/>
              <a:buChar char="-"/>
            </a:pPr>
            <a:endParaRPr lang="fr-FR" sz="1200" u="sng" dirty="0">
              <a:latin typeface="+mj-lt"/>
              <a:ea typeface="Arial" panose="020B0604020202020204" pitchFamily="34" charset="0"/>
            </a:endParaRPr>
          </a:p>
          <a:p>
            <a:pPr algn="just"/>
            <a:r>
              <a:rPr lang="fr-FR" sz="1200" u="sng" dirty="0">
                <a:latin typeface="+mj-lt"/>
                <a:ea typeface="Arial" panose="020B0604020202020204" pitchFamily="34" charset="0"/>
              </a:rPr>
              <a:t>Ces clés de chiffrement sont nominatives et conservées sous la responsabilité de chacun des détenteurs. </a:t>
            </a:r>
          </a:p>
          <a:p>
            <a:pPr algn="just"/>
            <a:endParaRPr lang="fr-FR" sz="1200" u="sng" dirty="0">
              <a:latin typeface="+mj-lt"/>
              <a:ea typeface="Arial" panose="020B0604020202020204" pitchFamily="34" charset="0"/>
            </a:endParaRPr>
          </a:p>
          <a:p>
            <a:pPr lvl="0" algn="just"/>
            <a:endParaRPr lang="fr-FR" sz="1200" dirty="0">
              <a:latin typeface="+mj-lt"/>
              <a:ea typeface="Calibri" panose="020F0502020204030204" pitchFamily="34" charset="0"/>
            </a:endParaRPr>
          </a:p>
          <a:p>
            <a:pPr lvl="0" algn="just"/>
            <a:endParaRPr lang="fr-FR" sz="1200" dirty="0"/>
          </a:p>
        </p:txBody>
      </p:sp>
      <p:pic>
        <p:nvPicPr>
          <p:cNvPr id="10" name="Image 9">
            <a:extLst>
              <a:ext uri="{FF2B5EF4-FFF2-40B4-BE49-F238E27FC236}">
                <a16:creationId xmlns:a16="http://schemas.microsoft.com/office/drawing/2014/main" id="{C72E316C-F795-485D-958E-7E6F8F2ED910}"/>
              </a:ext>
            </a:extLst>
          </p:cNvPr>
          <p:cNvPicPr>
            <a:picLocks noChangeAspect="1"/>
          </p:cNvPicPr>
          <p:nvPr/>
        </p:nvPicPr>
        <p:blipFill>
          <a:blip r:embed="rId2"/>
          <a:stretch>
            <a:fillRect/>
          </a:stretch>
        </p:blipFill>
        <p:spPr>
          <a:xfrm>
            <a:off x="146240" y="3435846"/>
            <a:ext cx="567507" cy="567507"/>
          </a:xfrm>
          <a:prstGeom prst="rect">
            <a:avLst/>
          </a:prstGeom>
        </p:spPr>
      </p:pic>
      <p:pic>
        <p:nvPicPr>
          <p:cNvPr id="3" name="Image 2">
            <a:extLst>
              <a:ext uri="{FF2B5EF4-FFF2-40B4-BE49-F238E27FC236}">
                <a16:creationId xmlns:a16="http://schemas.microsoft.com/office/drawing/2014/main" id="{B6249192-5EC9-482B-9470-8A17BCC9873B}"/>
              </a:ext>
            </a:extLst>
          </p:cNvPr>
          <p:cNvPicPr>
            <a:picLocks noChangeAspect="1"/>
          </p:cNvPicPr>
          <p:nvPr/>
        </p:nvPicPr>
        <p:blipFill>
          <a:blip r:embed="rId3"/>
          <a:stretch>
            <a:fillRect/>
          </a:stretch>
        </p:blipFill>
        <p:spPr>
          <a:xfrm>
            <a:off x="67688" y="1635646"/>
            <a:ext cx="720080" cy="720080"/>
          </a:xfrm>
          <a:prstGeom prst="rect">
            <a:avLst/>
          </a:prstGeom>
        </p:spPr>
      </p:pic>
    </p:spTree>
    <p:extLst>
      <p:ext uri="{BB962C8B-B14F-4D97-AF65-F5344CB8AC3E}">
        <p14:creationId xmlns:p14="http://schemas.microsoft.com/office/powerpoint/2010/main" val="5800270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ZoneTexte 27">
            <a:extLst>
              <a:ext uri="{FF2B5EF4-FFF2-40B4-BE49-F238E27FC236}">
                <a16:creationId xmlns:a16="http://schemas.microsoft.com/office/drawing/2014/main" id="{58CF3416-C65E-4677-A545-F558D2DF9D5E}"/>
              </a:ext>
            </a:extLst>
          </p:cNvPr>
          <p:cNvSpPr txBox="1"/>
          <p:nvPr/>
        </p:nvSpPr>
        <p:spPr>
          <a:xfrm>
            <a:off x="3491880" y="335074"/>
            <a:ext cx="6696744" cy="338554"/>
          </a:xfrm>
          <a:prstGeom prst="rect">
            <a:avLst/>
          </a:prstGeom>
          <a:noFill/>
        </p:spPr>
        <p:txBody>
          <a:bodyPr wrap="square" rtlCol="0">
            <a:spAutoFit/>
          </a:bodyPr>
          <a:lstStyle/>
          <a:p>
            <a:r>
              <a:rPr lang="fr-FR" sz="1600" b="1" cap="all" dirty="0">
                <a:solidFill>
                  <a:srgbClr val="EB6209"/>
                </a:solidFill>
                <a:latin typeface="+mj-lt"/>
              </a:rPr>
              <a:t>LA LISTE ELECTORALE</a:t>
            </a:r>
          </a:p>
        </p:txBody>
      </p:sp>
      <p:sp>
        <p:nvSpPr>
          <p:cNvPr id="7" name="ZoneTexte 6">
            <a:extLst>
              <a:ext uri="{FF2B5EF4-FFF2-40B4-BE49-F238E27FC236}">
                <a16:creationId xmlns:a16="http://schemas.microsoft.com/office/drawing/2014/main" id="{03B75C56-62A8-4A01-AC35-AACBB191361D}"/>
              </a:ext>
            </a:extLst>
          </p:cNvPr>
          <p:cNvSpPr txBox="1"/>
          <p:nvPr/>
        </p:nvSpPr>
        <p:spPr>
          <a:xfrm>
            <a:off x="862808" y="915566"/>
            <a:ext cx="7848872" cy="4080091"/>
          </a:xfrm>
          <a:prstGeom prst="rect">
            <a:avLst/>
          </a:prstGeom>
          <a:noFill/>
        </p:spPr>
        <p:txBody>
          <a:bodyPr wrap="square" rtlCol="0">
            <a:spAutoFit/>
          </a:bodyPr>
          <a:lstStyle/>
          <a:p>
            <a:pPr marL="130175" algn="just"/>
            <a:r>
              <a:rPr lang="fr-FR" sz="1200" u="sng" dirty="0">
                <a:effectLst/>
                <a:latin typeface="+mj-lt"/>
                <a:ea typeface="Arial" panose="020B0604020202020204" pitchFamily="34" charset="0"/>
              </a:rPr>
              <a:t>Article R-822-12 du Code de l’éducation : </a:t>
            </a:r>
          </a:p>
          <a:p>
            <a:pPr marL="130175" algn="just"/>
            <a:endParaRPr lang="fr-FR" sz="1200" dirty="0">
              <a:effectLst/>
              <a:latin typeface="+mj-lt"/>
              <a:ea typeface="Arial" panose="020B0604020202020204" pitchFamily="34" charset="0"/>
            </a:endParaRPr>
          </a:p>
          <a:p>
            <a:pPr marL="130175" algn="just"/>
            <a:r>
              <a:rPr lang="fr-FR" sz="1200" i="1" dirty="0"/>
              <a:t>« Le recteur de région académique arrête la liste électorale pour chacun des centres régionaux des œuvres universitaires et scolaires relevant de sa compétence. »</a:t>
            </a:r>
          </a:p>
          <a:p>
            <a:pPr marL="130175" algn="just"/>
            <a:endParaRPr lang="fr-FR" sz="1200" i="1" dirty="0">
              <a:latin typeface="+mj-lt"/>
              <a:ea typeface="Arial" panose="020B0604020202020204" pitchFamily="34" charset="0"/>
            </a:endParaRPr>
          </a:p>
          <a:p>
            <a:pPr marL="130175" algn="just"/>
            <a:r>
              <a:rPr lang="fr-FR" sz="1200" i="1" dirty="0">
                <a:latin typeface="+mj-lt"/>
                <a:ea typeface="Arial" panose="020B0604020202020204" pitchFamily="34" charset="0"/>
              </a:rPr>
              <a:t>La liste est une extraction des listes C</a:t>
            </a:r>
            <a:r>
              <a:rPr lang="fr-FR" sz="1200" dirty="0">
                <a:effectLst/>
                <a:latin typeface="+mj-lt"/>
                <a:ea typeface="Arial" panose="020B0604020202020204" pitchFamily="34" charset="0"/>
              </a:rPr>
              <a:t>VEC, complétée par les étudiants inscrits dans les lycées et formations non assujetties à la CVEC ainsi que par les étudiants qui en ont fait la demande (avant le 14/01 12h). </a:t>
            </a:r>
            <a:endParaRPr lang="fr-FR" sz="1200" dirty="0">
              <a:latin typeface="+mj-lt"/>
              <a:ea typeface="Calibri" panose="020F0502020204030204" pitchFamily="34" charset="0"/>
            </a:endParaRPr>
          </a:p>
          <a:p>
            <a:pPr marL="342900" lvl="0" indent="-342900" algn="just">
              <a:lnSpc>
                <a:spcPct val="110000"/>
              </a:lnSpc>
              <a:spcBef>
                <a:spcPts val="110"/>
              </a:spcBef>
              <a:buFont typeface="Symbol" panose="05050102010706020507" pitchFamily="18" charset="2"/>
              <a:buChar char="-"/>
            </a:pPr>
            <a:endParaRPr lang="fr-FR" sz="800" dirty="0">
              <a:latin typeface="+mj-lt"/>
              <a:ea typeface="Arial" panose="020B0604020202020204" pitchFamily="34" charset="0"/>
            </a:endParaRPr>
          </a:p>
          <a:p>
            <a:pPr marL="342900" lvl="0" indent="-342900" algn="just">
              <a:lnSpc>
                <a:spcPct val="110000"/>
              </a:lnSpc>
              <a:spcBef>
                <a:spcPts val="110"/>
              </a:spcBef>
              <a:buFont typeface="Symbol" panose="05050102010706020507" pitchFamily="18" charset="2"/>
              <a:buChar char="-"/>
            </a:pPr>
            <a:endParaRPr lang="fr-FR" sz="800" dirty="0">
              <a:latin typeface="+mj-lt"/>
              <a:ea typeface="Arial" panose="020B0604020202020204" pitchFamily="34" charset="0"/>
            </a:endParaRPr>
          </a:p>
          <a:p>
            <a:pPr marL="342900" lvl="0" indent="-342900" algn="just">
              <a:lnSpc>
                <a:spcPct val="110000"/>
              </a:lnSpc>
              <a:spcBef>
                <a:spcPts val="110"/>
              </a:spcBef>
              <a:buFont typeface="Symbol" panose="05050102010706020507" pitchFamily="18" charset="2"/>
              <a:buChar char="-"/>
            </a:pPr>
            <a:endParaRPr lang="fr-FR" sz="800" dirty="0">
              <a:latin typeface="+mj-lt"/>
              <a:ea typeface="Arial" panose="020B0604020202020204" pitchFamily="34" charset="0"/>
            </a:endParaRPr>
          </a:p>
          <a:p>
            <a:pPr algn="just">
              <a:lnSpc>
                <a:spcPct val="110000"/>
              </a:lnSpc>
              <a:spcBef>
                <a:spcPts val="110"/>
              </a:spcBef>
            </a:pPr>
            <a:r>
              <a:rPr lang="fr-FR" sz="1200" b="1" dirty="0">
                <a:latin typeface="+mj-lt"/>
                <a:ea typeface="Arial" panose="020B0604020202020204" pitchFamily="34" charset="0"/>
              </a:rPr>
              <a:t>=&gt; Un arrêté désignant la liste électorale définitive a été publiée ce jour.  </a:t>
            </a:r>
          </a:p>
          <a:p>
            <a:pPr marL="171450" indent="-171450" algn="just">
              <a:lnSpc>
                <a:spcPct val="110000"/>
              </a:lnSpc>
              <a:spcBef>
                <a:spcPts val="110"/>
              </a:spcBef>
              <a:buFont typeface="Symbol" panose="05050102010706020507" pitchFamily="18" charset="2"/>
              <a:buChar char="Þ"/>
            </a:pPr>
            <a:endParaRPr lang="fr-FR" sz="1200" b="1" dirty="0">
              <a:latin typeface="+mj-lt"/>
              <a:ea typeface="Arial" panose="020B0604020202020204" pitchFamily="34" charset="0"/>
            </a:endParaRPr>
          </a:p>
          <a:p>
            <a:pPr algn="just">
              <a:lnSpc>
                <a:spcPct val="110000"/>
              </a:lnSpc>
              <a:spcBef>
                <a:spcPts val="110"/>
              </a:spcBef>
            </a:pPr>
            <a:r>
              <a:rPr lang="fr-FR" sz="1200" u="sng" dirty="0">
                <a:latin typeface="+mj-lt"/>
                <a:ea typeface="Arial" panose="020B0604020202020204" pitchFamily="34" charset="0"/>
              </a:rPr>
              <a:t>La liste est consultable uniquement à l’adresse du Crous :</a:t>
            </a:r>
          </a:p>
          <a:p>
            <a:pPr algn="just">
              <a:lnSpc>
                <a:spcPct val="110000"/>
              </a:lnSpc>
              <a:spcBef>
                <a:spcPts val="110"/>
              </a:spcBef>
            </a:pPr>
            <a:r>
              <a:rPr lang="fr-FR" sz="1200" dirty="0">
                <a:latin typeface="+mj-lt"/>
                <a:ea typeface="Arial" panose="020B0604020202020204" pitchFamily="34" charset="0"/>
              </a:rPr>
              <a:t> </a:t>
            </a:r>
          </a:p>
          <a:p>
            <a:pPr algn="ctr">
              <a:lnSpc>
                <a:spcPct val="110000"/>
              </a:lnSpc>
              <a:spcBef>
                <a:spcPts val="110"/>
              </a:spcBef>
            </a:pPr>
            <a:r>
              <a:rPr lang="fr-FR" sz="1200" dirty="0">
                <a:solidFill>
                  <a:srgbClr val="000000"/>
                </a:solidFill>
                <a:effectLst/>
                <a:ea typeface="Calibri" panose="020F0502020204030204" pitchFamily="34" charset="0"/>
                <a:cs typeface="Arial" panose="020B0604020202020204" pitchFamily="34" charset="0"/>
              </a:rPr>
              <a:t>39 G rue Camille Guérin – 87036 Limoges Cedex, </a:t>
            </a:r>
          </a:p>
          <a:p>
            <a:pPr algn="ctr">
              <a:lnSpc>
                <a:spcPct val="110000"/>
              </a:lnSpc>
              <a:spcBef>
                <a:spcPts val="110"/>
              </a:spcBef>
            </a:pPr>
            <a:r>
              <a:rPr lang="fr-FR" sz="1200" dirty="0">
                <a:solidFill>
                  <a:srgbClr val="000000"/>
                </a:solidFill>
                <a:effectLst/>
                <a:ea typeface="Calibri" panose="020F0502020204030204" pitchFamily="34" charset="0"/>
                <a:cs typeface="Arial" panose="020B0604020202020204" pitchFamily="34" charset="0"/>
              </a:rPr>
              <a:t>du lundi au vendredi de 8h30 à 12h00 et de 13h00 à 16h30. </a:t>
            </a:r>
            <a:endParaRPr lang="fr-FR" sz="1200" dirty="0">
              <a:effectLst/>
              <a:ea typeface="Calibri" panose="020F0502020204030204" pitchFamily="34" charset="0"/>
              <a:cs typeface="Times New Roman" panose="02020603050405020304" pitchFamily="18" charset="0"/>
            </a:endParaRPr>
          </a:p>
          <a:p>
            <a:pPr algn="ctr">
              <a:lnSpc>
                <a:spcPct val="110000"/>
              </a:lnSpc>
              <a:spcBef>
                <a:spcPts val="110"/>
              </a:spcBef>
            </a:pPr>
            <a:r>
              <a:rPr lang="fr-FR" sz="1200" dirty="0">
                <a:latin typeface="+mj-lt"/>
                <a:ea typeface="Arial" panose="020B0604020202020204" pitchFamily="34" charset="0"/>
              </a:rPr>
              <a:t> </a:t>
            </a:r>
            <a:endParaRPr lang="fr-FR" sz="1200" u="none" strike="noStrike" dirty="0">
              <a:effectLst/>
              <a:latin typeface="+mj-lt"/>
              <a:ea typeface="Calibri" panose="020F0502020204030204" pitchFamily="34" charset="0"/>
            </a:endParaRPr>
          </a:p>
          <a:p>
            <a:pPr lvl="0" algn="just"/>
            <a:endParaRPr lang="fr-FR" sz="1200" dirty="0">
              <a:latin typeface="+mj-lt"/>
              <a:ea typeface="Calibri" panose="020F0502020204030204" pitchFamily="34" charset="0"/>
            </a:endParaRPr>
          </a:p>
          <a:p>
            <a:pPr lvl="0" algn="just"/>
            <a:endParaRPr lang="fr-FR" sz="1200" dirty="0">
              <a:latin typeface="+mj-lt"/>
              <a:ea typeface="Calibri" panose="020F0502020204030204" pitchFamily="34" charset="0"/>
            </a:endParaRPr>
          </a:p>
          <a:p>
            <a:pPr lvl="0" algn="just"/>
            <a:endParaRPr lang="fr-FR" sz="1200" dirty="0"/>
          </a:p>
        </p:txBody>
      </p:sp>
      <p:pic>
        <p:nvPicPr>
          <p:cNvPr id="3" name="Image 2">
            <a:extLst>
              <a:ext uri="{FF2B5EF4-FFF2-40B4-BE49-F238E27FC236}">
                <a16:creationId xmlns:a16="http://schemas.microsoft.com/office/drawing/2014/main" id="{D724EE0E-47ED-4F4C-A6FC-55ACCF25DD98}"/>
              </a:ext>
            </a:extLst>
          </p:cNvPr>
          <p:cNvPicPr>
            <a:picLocks noChangeAspect="1"/>
          </p:cNvPicPr>
          <p:nvPr/>
        </p:nvPicPr>
        <p:blipFill rotWithShape="1">
          <a:blip r:embed="rId2"/>
          <a:srcRect l="8290" t="15242" r="55215" b="23931"/>
          <a:stretch/>
        </p:blipFill>
        <p:spPr>
          <a:xfrm>
            <a:off x="142728" y="2019575"/>
            <a:ext cx="720080" cy="720080"/>
          </a:xfrm>
          <a:prstGeom prst="rect">
            <a:avLst/>
          </a:prstGeom>
        </p:spPr>
      </p:pic>
    </p:spTree>
    <p:extLst>
      <p:ext uri="{BB962C8B-B14F-4D97-AF65-F5344CB8AC3E}">
        <p14:creationId xmlns:p14="http://schemas.microsoft.com/office/powerpoint/2010/main" val="16023043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30F61373-7015-4F3A-9224-2C23C2B889A6}"/>
              </a:ext>
            </a:extLst>
          </p:cNvPr>
          <p:cNvSpPr txBox="1"/>
          <p:nvPr/>
        </p:nvSpPr>
        <p:spPr>
          <a:xfrm>
            <a:off x="865134" y="915566"/>
            <a:ext cx="7848872" cy="1938992"/>
          </a:xfrm>
          <a:prstGeom prst="rect">
            <a:avLst/>
          </a:prstGeom>
          <a:noFill/>
        </p:spPr>
        <p:txBody>
          <a:bodyPr wrap="square" rtlCol="0">
            <a:spAutoFit/>
          </a:bodyPr>
          <a:lstStyle/>
          <a:p>
            <a:pPr marL="130175" algn="just"/>
            <a:r>
              <a:rPr lang="fr-FR" sz="1200" dirty="0">
                <a:effectLst/>
                <a:latin typeface="+mj-lt"/>
                <a:ea typeface="Arial" panose="020B0604020202020204" pitchFamily="34" charset="0"/>
              </a:rPr>
              <a:t>Les listes de candidat et les professions de foi seront affichées dans les </a:t>
            </a:r>
            <a:r>
              <a:rPr lang="fr-FR" sz="1200" dirty="0">
                <a:latin typeface="+mj-lt"/>
                <a:ea typeface="Arial" panose="020B0604020202020204" pitchFamily="34" charset="0"/>
              </a:rPr>
              <a:t>locaux du Crous, selon le tirage au sort réalisé ce jour en commission.</a:t>
            </a:r>
          </a:p>
          <a:p>
            <a:pPr marL="130175" algn="just"/>
            <a:endParaRPr lang="fr-FR" sz="1200" dirty="0">
              <a:latin typeface="+mj-lt"/>
              <a:ea typeface="Arial" panose="020B0604020202020204" pitchFamily="34" charset="0"/>
            </a:endParaRPr>
          </a:p>
          <a:p>
            <a:pPr marL="130175" algn="just"/>
            <a:r>
              <a:rPr lang="fr-FR" sz="1200" dirty="0">
                <a:latin typeface="+mj-lt"/>
                <a:ea typeface="Arial" panose="020B0604020202020204" pitchFamily="34" charset="0"/>
              </a:rPr>
              <a:t>Une campagnes de communication nationale est prévue, de même que des affichages. </a:t>
            </a:r>
          </a:p>
          <a:p>
            <a:pPr marL="130175" algn="just"/>
            <a:endParaRPr lang="fr-FR" sz="1200" dirty="0">
              <a:latin typeface="+mj-lt"/>
              <a:ea typeface="Arial" panose="020B0604020202020204" pitchFamily="34" charset="0"/>
            </a:endParaRPr>
          </a:p>
          <a:p>
            <a:pPr marL="130175" algn="just"/>
            <a:r>
              <a:rPr lang="fr-FR" sz="1200" u="sng" dirty="0">
                <a:latin typeface="+mj-lt"/>
                <a:ea typeface="Arial" panose="020B0604020202020204" pitchFamily="34" charset="0"/>
              </a:rPr>
              <a:t>Rappels du cadre de la campagne : </a:t>
            </a:r>
          </a:p>
          <a:p>
            <a:pPr marL="130175" algn="just"/>
            <a:endParaRPr lang="fr-FR" sz="1200" dirty="0">
              <a:latin typeface="+mj-lt"/>
              <a:ea typeface="Arial" panose="020B0604020202020204" pitchFamily="34" charset="0"/>
            </a:endParaRPr>
          </a:p>
          <a:p>
            <a:pPr marL="130175" algn="just"/>
            <a:r>
              <a:rPr lang="fr-FR" sz="1200" dirty="0">
                <a:latin typeface="+mj-lt"/>
                <a:ea typeface="Arial" panose="020B0604020202020204" pitchFamily="34" charset="0"/>
              </a:rPr>
              <a:t>L’accès aux résidences universitaires est interdit. </a:t>
            </a:r>
          </a:p>
          <a:p>
            <a:pPr marL="130175" algn="just"/>
            <a:endParaRPr lang="fr-FR" sz="1200" dirty="0">
              <a:effectLst/>
              <a:latin typeface="+mj-lt"/>
              <a:ea typeface="Arial" panose="020B0604020202020204" pitchFamily="34" charset="0"/>
            </a:endParaRPr>
          </a:p>
          <a:p>
            <a:pPr marL="130175" algn="just"/>
            <a:r>
              <a:rPr lang="fr-FR" sz="1200" dirty="0">
                <a:latin typeface="+mj-lt"/>
                <a:ea typeface="Arial" panose="020B0604020202020204" pitchFamily="34" charset="0"/>
              </a:rPr>
              <a:t>L’utilisation des logos émanant du Crous et du Cnous n’est pas autorisée. </a:t>
            </a:r>
            <a:endParaRPr lang="fr-FR" sz="1200" dirty="0">
              <a:latin typeface="+mj-lt"/>
            </a:endParaRPr>
          </a:p>
        </p:txBody>
      </p:sp>
      <p:sp>
        <p:nvSpPr>
          <p:cNvPr id="28" name="ZoneTexte 27">
            <a:extLst>
              <a:ext uri="{FF2B5EF4-FFF2-40B4-BE49-F238E27FC236}">
                <a16:creationId xmlns:a16="http://schemas.microsoft.com/office/drawing/2014/main" id="{58CF3416-C65E-4677-A545-F558D2DF9D5E}"/>
              </a:ext>
            </a:extLst>
          </p:cNvPr>
          <p:cNvSpPr txBox="1"/>
          <p:nvPr/>
        </p:nvSpPr>
        <p:spPr>
          <a:xfrm>
            <a:off x="2339752" y="335593"/>
            <a:ext cx="6768752" cy="338554"/>
          </a:xfrm>
          <a:prstGeom prst="rect">
            <a:avLst/>
          </a:prstGeom>
          <a:noFill/>
        </p:spPr>
        <p:txBody>
          <a:bodyPr wrap="square" rtlCol="0">
            <a:spAutoFit/>
          </a:bodyPr>
          <a:lstStyle/>
          <a:p>
            <a:r>
              <a:rPr lang="fr-FR" sz="1600" b="1" cap="all" dirty="0">
                <a:solidFill>
                  <a:srgbClr val="EB6209"/>
                </a:solidFill>
                <a:latin typeface="+mj-lt"/>
              </a:rPr>
              <a:t>Profession de foi ET CAMPAGNE ELECTORALE</a:t>
            </a:r>
          </a:p>
        </p:txBody>
      </p:sp>
      <p:pic>
        <p:nvPicPr>
          <p:cNvPr id="9" name="Image 8">
            <a:extLst>
              <a:ext uri="{FF2B5EF4-FFF2-40B4-BE49-F238E27FC236}">
                <a16:creationId xmlns:a16="http://schemas.microsoft.com/office/drawing/2014/main" id="{D8EA450C-3243-4BE6-9DA6-03388F804B23}"/>
              </a:ext>
            </a:extLst>
          </p:cNvPr>
          <p:cNvPicPr>
            <a:picLocks noChangeAspect="1"/>
          </p:cNvPicPr>
          <p:nvPr/>
        </p:nvPicPr>
        <p:blipFill rotWithShape="1">
          <a:blip r:embed="rId2"/>
          <a:srcRect l="13040" t="12932" r="9680" b="16401"/>
          <a:stretch/>
        </p:blipFill>
        <p:spPr>
          <a:xfrm>
            <a:off x="131514" y="987574"/>
            <a:ext cx="733620" cy="670855"/>
          </a:xfrm>
          <a:prstGeom prst="rect">
            <a:avLst/>
          </a:prstGeom>
        </p:spPr>
      </p:pic>
    </p:spTree>
    <p:extLst>
      <p:ext uri="{BB962C8B-B14F-4D97-AF65-F5344CB8AC3E}">
        <p14:creationId xmlns:p14="http://schemas.microsoft.com/office/powerpoint/2010/main" val="774561084"/>
      </p:ext>
    </p:extLst>
  </p:cSld>
  <p:clrMapOvr>
    <a:masterClrMapping/>
  </p:clrMapOvr>
</p:sld>
</file>

<file path=ppt/theme/theme1.xml><?xml version="1.0" encoding="utf-8"?>
<a:theme xmlns:a="http://schemas.openxmlformats.org/drawingml/2006/main" name="MINISTÈRIEL">
  <a:themeElements>
    <a:clrScheme name="GOUVERNEMENT PPT">
      <a:dk1>
        <a:srgbClr val="000000"/>
      </a:dk1>
      <a:lt1>
        <a:srgbClr val="FFFFFF"/>
      </a:lt1>
      <a:dk2>
        <a:srgbClr val="000091"/>
      </a:dk2>
      <a:lt2>
        <a:srgbClr val="E1000F"/>
      </a:lt2>
      <a:accent1>
        <a:srgbClr val="005841"/>
      </a:accent1>
      <a:accent2>
        <a:srgbClr val="21215A"/>
      </a:accent2>
      <a:accent3>
        <a:srgbClr val="FFD500"/>
      </a:accent3>
      <a:accent4>
        <a:srgbClr val="EA5433"/>
      </a:accent4>
      <a:accent5>
        <a:srgbClr val="8C2237"/>
      </a:accent5>
      <a:accent6>
        <a:srgbClr val="49311F"/>
      </a:accent6>
      <a:hlink>
        <a:srgbClr val="000000"/>
      </a:hlink>
      <a:folHlink>
        <a:srgbClr val="000000"/>
      </a:folHlink>
    </a:clrScheme>
    <a:fontScheme name="GOUVERNEMENT PPT">
      <a:majorFont>
        <a:latin typeface="Marianne"/>
        <a:ea typeface=""/>
        <a:cs typeface=""/>
      </a:majorFont>
      <a:minorFont>
        <a:latin typeface="Mariann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onception personnalisé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MINISTÈRIEL">
  <a:themeElements>
    <a:clrScheme name="GOUVERNEMENT PPT">
      <a:dk1>
        <a:srgbClr val="000000"/>
      </a:dk1>
      <a:lt1>
        <a:srgbClr val="FFFFFF"/>
      </a:lt1>
      <a:dk2>
        <a:srgbClr val="000091"/>
      </a:dk2>
      <a:lt2>
        <a:srgbClr val="E1000F"/>
      </a:lt2>
      <a:accent1>
        <a:srgbClr val="005841"/>
      </a:accent1>
      <a:accent2>
        <a:srgbClr val="21215A"/>
      </a:accent2>
      <a:accent3>
        <a:srgbClr val="FFD500"/>
      </a:accent3>
      <a:accent4>
        <a:srgbClr val="EA5433"/>
      </a:accent4>
      <a:accent5>
        <a:srgbClr val="8C2237"/>
      </a:accent5>
      <a:accent6>
        <a:srgbClr val="49311F"/>
      </a:accent6>
      <a:hlink>
        <a:srgbClr val="000000"/>
      </a:hlink>
      <a:folHlink>
        <a:srgbClr val="000000"/>
      </a:folHlink>
    </a:clrScheme>
    <a:fontScheme name="GOUVERNEMENT PPT">
      <a:majorFont>
        <a:latin typeface="Marianne"/>
        <a:ea typeface=""/>
        <a:cs typeface=""/>
      </a:majorFont>
      <a:minorFont>
        <a:latin typeface="Mariann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Description0 xmlns="2c7ddd52-0a06-43b1-a35c-dcb15ea2e3f4"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873AB55E0CC5DA459F57F5A42893F46A005A087D358B12CA4E82A8A8BA9B8A8CF200D3544DBFAD4F664AA25DF68E6D1F0A9E00689F2856DFEDCE40890FDCED81A7DFC9005D57C802836FCB44B44B7372FB2B7972" ma:contentTypeVersion="2" ma:contentTypeDescription="Crée un document." ma:contentTypeScope="" ma:versionID="5a60f89c127121cb1fddd53ae7c254b1">
  <xsd:schema xmlns:xsd="http://www.w3.org/2001/XMLSchema" xmlns:xs="http://www.w3.org/2001/XMLSchema" xmlns:p="http://schemas.microsoft.com/office/2006/metadata/properties" xmlns:ns2="2c7ddd52-0a06-43b1-a35c-dcb15ea2e3f4" targetNamespace="http://schemas.microsoft.com/office/2006/metadata/properties" ma:root="true" ma:fieldsID="d5f738a9b3eb3c0a5db9868b5f12e787" ns2:_="">
    <xsd:import namespace="2c7ddd52-0a06-43b1-a35c-dcb15ea2e3f4"/>
    <xsd:element name="properties">
      <xsd:complexType>
        <xsd:sequence>
          <xsd:element name="documentManagement">
            <xsd:complexType>
              <xsd:all>
                <xsd:element ref="ns2:Description0"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c7ddd52-0a06-43b1-a35c-dcb15ea2e3f4" elementFormDefault="qualified">
    <xsd:import namespace="http://schemas.microsoft.com/office/2006/documentManagement/types"/>
    <xsd:import namespace="http://schemas.microsoft.com/office/infopath/2007/PartnerControls"/>
    <xsd:element name="Description0" ma:index="8" nillable="true" ma:displayName="Description" ma:description="Description du document" ma:internalName="Description0">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ma:readOnly="true"/>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9EB1297-7AD4-4FBB-8055-8C4B53840874}">
  <ds:schemaRefs>
    <ds:schemaRef ds:uri="http://schemas.microsoft.com/sharepoint/v3/contenttype/forms"/>
  </ds:schemaRefs>
</ds:datastoreItem>
</file>

<file path=customXml/itemProps2.xml><?xml version="1.0" encoding="utf-8"?>
<ds:datastoreItem xmlns:ds="http://schemas.openxmlformats.org/officeDocument/2006/customXml" ds:itemID="{BB90F7A5-CCE4-473E-B5E5-6F67D366CE71}">
  <ds:schemaRefs>
    <ds:schemaRef ds:uri="2c7ddd52-0a06-43b1-a35c-dcb15ea2e3f4"/>
    <ds:schemaRef ds:uri="http://schemas.microsoft.com/office/2006/documentManagement/types"/>
    <ds:schemaRef ds:uri="http://purl.org/dc/elements/1.1/"/>
    <ds:schemaRef ds:uri="http://purl.org/dc/terms/"/>
    <ds:schemaRef ds:uri="http://schemas.microsoft.com/office/2006/metadata/properties"/>
    <ds:schemaRef ds:uri="http://purl.org/dc/dcmitype/"/>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C5A1E121-5B71-425C-AE3F-76F75119711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c7ddd52-0a06-43b1-a35c-dcb15ea2e3f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MINISTÈRIEL</Template>
  <TotalTime>8231</TotalTime>
  <Words>848</Words>
  <Application>Microsoft Office PowerPoint</Application>
  <PresentationFormat>Affichage à l'écran (16:9)</PresentationFormat>
  <Paragraphs>154</Paragraphs>
  <Slides>10</Slides>
  <Notes>0</Notes>
  <HiddenSlides>0</HiddenSlides>
  <MMClips>0</MMClips>
  <ScaleCrop>false</ScaleCrop>
  <HeadingPairs>
    <vt:vector size="6" baseType="variant">
      <vt:variant>
        <vt:lpstr>Polices utilisées</vt:lpstr>
      </vt:variant>
      <vt:variant>
        <vt:i4>5</vt:i4>
      </vt:variant>
      <vt:variant>
        <vt:lpstr>Thème</vt:lpstr>
      </vt:variant>
      <vt:variant>
        <vt:i4>3</vt:i4>
      </vt:variant>
      <vt:variant>
        <vt:lpstr>Titres des diapositives</vt:lpstr>
      </vt:variant>
      <vt:variant>
        <vt:i4>10</vt:i4>
      </vt:variant>
    </vt:vector>
  </HeadingPairs>
  <TitlesOfParts>
    <vt:vector size="18" baseType="lpstr">
      <vt:lpstr>Arial</vt:lpstr>
      <vt:lpstr>Calibri</vt:lpstr>
      <vt:lpstr>Marianne</vt:lpstr>
      <vt:lpstr>Symbol</vt:lpstr>
      <vt:lpstr>Wingdings</vt:lpstr>
      <vt:lpstr>MINISTÈRIEL</vt:lpstr>
      <vt:lpstr>Conception personnalisée</vt:lpstr>
      <vt:lpstr>1_MINISTÈRIEL</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Manager>Client</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 16/9</dc:title>
  <dc:subject>Client</dc:subject>
  <dc:creator>Microsoft Office User</dc:creator>
  <cp:lastModifiedBy>Christophe SOULAT</cp:lastModifiedBy>
  <cp:revision>426</cp:revision>
  <cp:lastPrinted>2020-11-25T15:07:51Z</cp:lastPrinted>
  <dcterms:created xsi:type="dcterms:W3CDTF">2020-07-03T12:51:20Z</dcterms:created>
  <dcterms:modified xsi:type="dcterms:W3CDTF">2026-01-14T14:44:48Z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0x010100873AB55E0CC5DA459F57F5A42893F46A005A087D358B12CA4E82A8A8BA9B8A8CF200D3544DBFAD4F664AA25DF68E6D1F0A9E00689F2856DFEDCE40890FDCED81A7DFC9005D57C802836FCB44B44B7372FB2B7972</vt:lpwstr>
  </property>
</Properties>
</file>